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0"/>
  </p:notesMasterIdLst>
  <p:sldIdLst>
    <p:sldId id="257" r:id="rId6"/>
    <p:sldId id="358" r:id="rId7"/>
    <p:sldId id="348" r:id="rId8"/>
    <p:sldId id="359" r:id="rId9"/>
    <p:sldId id="349" r:id="rId10"/>
    <p:sldId id="290" r:id="rId11"/>
    <p:sldId id="291" r:id="rId12"/>
    <p:sldId id="353" r:id="rId13"/>
    <p:sldId id="354" r:id="rId14"/>
    <p:sldId id="355" r:id="rId15"/>
    <p:sldId id="364" r:id="rId16"/>
    <p:sldId id="300" r:id="rId17"/>
    <p:sldId id="360" r:id="rId18"/>
    <p:sldId id="352" r:id="rId19"/>
    <p:sldId id="362" r:id="rId20"/>
    <p:sldId id="361" r:id="rId21"/>
    <p:sldId id="366" r:id="rId22"/>
    <p:sldId id="365" r:id="rId23"/>
    <p:sldId id="351" r:id="rId24"/>
    <p:sldId id="357" r:id="rId25"/>
    <p:sldId id="356" r:id="rId26"/>
    <p:sldId id="343" r:id="rId27"/>
    <p:sldId id="346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uertenberger, Mary Edna" initials="WME" lastIdx="4" clrIdx="0">
    <p:extLst>
      <p:ext uri="{19B8F6BF-5375-455C-9EA6-DF929625EA0E}">
        <p15:presenceInfo xmlns:p15="http://schemas.microsoft.com/office/powerpoint/2012/main" userId="S-1-5-21-1700283958-1701933346-176895030-243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0000"/>
    <a:srgbClr val="E6AD27"/>
    <a:srgbClr val="FAA61A"/>
    <a:srgbClr val="4A2E76"/>
    <a:srgbClr val="FCE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/>
    <p:restoredTop sz="94694"/>
  </p:normalViewPr>
  <p:slideViewPr>
    <p:cSldViewPr snapToGrid="0">
      <p:cViewPr varScale="1">
        <p:scale>
          <a:sx n="119" d="100"/>
          <a:sy n="119" d="100"/>
        </p:scale>
        <p:origin x="1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6BA94-80E0-4475-8D3C-E05CB426E146}" type="doc">
      <dgm:prSet loTypeId="urn:microsoft.com/office/officeart/2005/8/layout/pyramid1" loCatId="pyramid" qsTypeId="urn:microsoft.com/office/officeart/2005/8/quickstyle/3d4" qsCatId="3D" csTypeId="urn:microsoft.com/office/officeart/2005/8/colors/colorful5" csCatId="colorful" phldr="1"/>
      <dgm:spPr/>
    </dgm:pt>
    <dgm:pt modelId="{37C3B2D4-83A6-4002-A988-53CFF8EBE01B}">
      <dgm:prSet phldrT="[Text]" custT="1"/>
      <dgm:spPr>
        <a:solidFill>
          <a:schemeClr val="accent4"/>
        </a:solidFill>
      </dgm:spPr>
      <dgm:t>
        <a:bodyPr anchor="b" anchorCtr="1"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en-US" sz="4400" b="1" dirty="0">
              <a:solidFill>
                <a:schemeClr val="bg1"/>
              </a:solidFill>
              <a:latin typeface="Trefoil Sans Medium" panose="00000600000000000000" pitchFamily="50" charset="0"/>
            </a:rPr>
            <a:t>Gold</a:t>
          </a:r>
        </a:p>
      </dgm:t>
    </dgm:pt>
    <dgm:pt modelId="{AEC4AD2B-4240-445F-BBB2-A60143BC6243}" type="parTrans" cxnId="{B28A1C21-7D4C-43B5-A69D-9F72407E1B56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667E73F4-184E-4E44-886F-02C7B78D4708}" type="sibTrans" cxnId="{B28A1C21-7D4C-43B5-A69D-9F72407E1B56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B61C9360-D0B2-4FCA-8ACF-26A3E11FC3B2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Community Service</a:t>
          </a:r>
        </a:p>
      </dgm:t>
    </dgm:pt>
    <dgm:pt modelId="{78598B82-B03A-4CA4-9BAF-0462996E519D}" type="parTrans" cxnId="{4D9EDFD0-D6A8-469B-A0ED-1B20F4EB1C1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96B5C98E-2B05-4B16-ADC5-8EF8F15066A8}" type="sibTrans" cxnId="{4D9EDFD0-D6A8-469B-A0ED-1B20F4EB1C1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0D4C0223-A160-4C8A-8A1F-5BF71735BD66}">
      <dgm:prSet phldrT="[Text]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Silver</a:t>
          </a:r>
        </a:p>
      </dgm:t>
    </dgm:pt>
    <dgm:pt modelId="{275B7281-B1ED-426A-9DDA-2366D779A523}" type="parTrans" cxnId="{B6C33F31-D39B-43D2-8D16-382F0AD769E0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F9533D76-F2E1-4272-B1F2-0A24258142D0}" type="sibTrans" cxnId="{B6C33F31-D39B-43D2-8D16-382F0AD769E0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F237C95E-211B-4F9B-AFC3-45D4FA0C10BE}">
      <dgm:prSet phldrT="[Text]"/>
      <dgm:spPr>
        <a:solidFill>
          <a:srgbClr val="C47B04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Bronze</a:t>
          </a:r>
        </a:p>
      </dgm:t>
    </dgm:pt>
    <dgm:pt modelId="{DBC6E7CC-8E99-4689-B240-9E3B144FFB73}" type="parTrans" cxnId="{7543D4F6-6082-4269-BF58-3F64A2D141A1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61D9BE01-FCA1-4FB9-AD9E-DCD92D0AEFD2}" type="sibTrans" cxnId="{7543D4F6-6082-4269-BF58-3F64A2D141A1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09D1B904-F582-4179-86BC-54EFF42EF3D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  <a:latin typeface="Trefoil Sans Medium" panose="00000600000000000000" pitchFamily="50" charset="0"/>
            </a:rPr>
            <a:t>Journeys </a:t>
          </a:r>
        </a:p>
      </dgm:t>
    </dgm:pt>
    <dgm:pt modelId="{D2E9476D-5DBB-488F-91EF-447A030A63AE}" type="parTrans" cxnId="{025ABD6D-3000-4487-9116-14A978ACA79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9D662E4E-9904-4DEB-9505-D99621486710}" type="sibTrans" cxnId="{025ABD6D-3000-4487-9116-14A978ACA797}">
      <dgm:prSet/>
      <dgm:spPr/>
      <dgm:t>
        <a:bodyPr/>
        <a:lstStyle/>
        <a:p>
          <a:endParaRPr lang="en-US">
            <a:solidFill>
              <a:schemeClr val="bg1"/>
            </a:solidFill>
            <a:latin typeface="Trefoil Sans Medium" panose="00000600000000000000" pitchFamily="50" charset="0"/>
          </a:endParaRPr>
        </a:p>
      </dgm:t>
    </dgm:pt>
    <dgm:pt modelId="{4EE9C8EE-BE59-412E-8B94-D2AA60750548}" type="pres">
      <dgm:prSet presAssocID="{2406BA94-80E0-4475-8D3C-E05CB426E146}" presName="Name0" presStyleCnt="0">
        <dgm:presLayoutVars>
          <dgm:dir/>
          <dgm:animLvl val="lvl"/>
          <dgm:resizeHandles val="exact"/>
        </dgm:presLayoutVars>
      </dgm:prSet>
      <dgm:spPr/>
    </dgm:pt>
    <dgm:pt modelId="{068D5033-2FB6-4CCA-BA73-E8BAF1FD56FC}" type="pres">
      <dgm:prSet presAssocID="{37C3B2D4-83A6-4002-A988-53CFF8EBE01B}" presName="Name8" presStyleCnt="0"/>
      <dgm:spPr/>
    </dgm:pt>
    <dgm:pt modelId="{4E81C45D-B417-480F-A8AF-7210F6643BA0}" type="pres">
      <dgm:prSet presAssocID="{37C3B2D4-83A6-4002-A988-53CFF8EBE01B}" presName="level" presStyleLbl="node1" presStyleIdx="0" presStyleCnt="5" custScaleX="100943" custScaleY="127659" custLinFactNeighborX="1072" custLinFactNeighborY="-2294">
        <dgm:presLayoutVars>
          <dgm:chMax val="1"/>
          <dgm:bulletEnabled val="1"/>
        </dgm:presLayoutVars>
      </dgm:prSet>
      <dgm:spPr/>
    </dgm:pt>
    <dgm:pt modelId="{B3A8C1C5-9369-4A1B-960D-935EFFF16D80}" type="pres">
      <dgm:prSet presAssocID="{37C3B2D4-83A6-4002-A988-53CFF8EBE01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EAB683D-304D-4BF2-A316-FC84BBA0D1FF}" type="pres">
      <dgm:prSet presAssocID="{0D4C0223-A160-4C8A-8A1F-5BF71735BD66}" presName="Name8" presStyleCnt="0"/>
      <dgm:spPr/>
    </dgm:pt>
    <dgm:pt modelId="{98C4740E-4262-407D-AF88-F1E19232F633}" type="pres">
      <dgm:prSet presAssocID="{0D4C0223-A160-4C8A-8A1F-5BF71735BD66}" presName="level" presStyleLbl="node1" presStyleIdx="1" presStyleCnt="5">
        <dgm:presLayoutVars>
          <dgm:chMax val="1"/>
          <dgm:bulletEnabled val="1"/>
        </dgm:presLayoutVars>
      </dgm:prSet>
      <dgm:spPr/>
    </dgm:pt>
    <dgm:pt modelId="{C870F39A-5466-4CE0-83C5-AF3479CF862A}" type="pres">
      <dgm:prSet presAssocID="{0D4C0223-A160-4C8A-8A1F-5BF71735BD6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D2BF1BC-247C-4179-A237-C8EB6C774A24}" type="pres">
      <dgm:prSet presAssocID="{F237C95E-211B-4F9B-AFC3-45D4FA0C10BE}" presName="Name8" presStyleCnt="0"/>
      <dgm:spPr/>
    </dgm:pt>
    <dgm:pt modelId="{9F41938B-DCFD-42B1-A95C-D66EDEF52E86}" type="pres">
      <dgm:prSet presAssocID="{F237C95E-211B-4F9B-AFC3-45D4FA0C10BE}" presName="level" presStyleLbl="node1" presStyleIdx="2" presStyleCnt="5">
        <dgm:presLayoutVars>
          <dgm:chMax val="1"/>
          <dgm:bulletEnabled val="1"/>
        </dgm:presLayoutVars>
      </dgm:prSet>
      <dgm:spPr/>
    </dgm:pt>
    <dgm:pt modelId="{986243D4-6B5E-48F7-BE6F-D4D359A8C1CE}" type="pres">
      <dgm:prSet presAssocID="{F237C95E-211B-4F9B-AFC3-45D4FA0C10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E0F6BD4-0AB4-4F84-BC1C-4903D520986F}" type="pres">
      <dgm:prSet presAssocID="{09D1B904-F582-4179-86BC-54EFF42EF3D8}" presName="Name8" presStyleCnt="0"/>
      <dgm:spPr/>
    </dgm:pt>
    <dgm:pt modelId="{5457EE27-18DC-492E-8D3F-72C43C0DBB00}" type="pres">
      <dgm:prSet presAssocID="{09D1B904-F582-4179-86BC-54EFF42EF3D8}" presName="level" presStyleLbl="node1" presStyleIdx="3" presStyleCnt="5">
        <dgm:presLayoutVars>
          <dgm:chMax val="1"/>
          <dgm:bulletEnabled val="1"/>
        </dgm:presLayoutVars>
      </dgm:prSet>
      <dgm:spPr/>
    </dgm:pt>
    <dgm:pt modelId="{46A801EA-0279-4FCC-AC83-2C5084585139}" type="pres">
      <dgm:prSet presAssocID="{09D1B904-F582-4179-86BC-54EFF42EF3D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8AC9CE9-AEDA-4DA8-BA74-3068FDE7336F}" type="pres">
      <dgm:prSet presAssocID="{B61C9360-D0B2-4FCA-8ACF-26A3E11FC3B2}" presName="Name8" presStyleCnt="0"/>
      <dgm:spPr/>
    </dgm:pt>
    <dgm:pt modelId="{EB3C5EF8-0734-4001-B4A2-ACCF21078457}" type="pres">
      <dgm:prSet presAssocID="{B61C9360-D0B2-4FCA-8ACF-26A3E11FC3B2}" presName="level" presStyleLbl="node1" presStyleIdx="4" presStyleCnt="5">
        <dgm:presLayoutVars>
          <dgm:chMax val="1"/>
          <dgm:bulletEnabled val="1"/>
        </dgm:presLayoutVars>
      </dgm:prSet>
      <dgm:spPr/>
    </dgm:pt>
    <dgm:pt modelId="{563AF237-9A5D-4CFD-8F83-1FFE319FD9E9}" type="pres">
      <dgm:prSet presAssocID="{B61C9360-D0B2-4FCA-8ACF-26A3E11FC3B2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D9E93807-C761-4F4B-94AD-018DF707437B}" type="presOf" srcId="{B61C9360-D0B2-4FCA-8ACF-26A3E11FC3B2}" destId="{563AF237-9A5D-4CFD-8F83-1FFE319FD9E9}" srcOrd="1" destOrd="0" presId="urn:microsoft.com/office/officeart/2005/8/layout/pyramid1"/>
    <dgm:cxn modelId="{6FD90B09-4854-4580-8E76-4753020E719E}" type="presOf" srcId="{09D1B904-F582-4179-86BC-54EFF42EF3D8}" destId="{46A801EA-0279-4FCC-AC83-2C5084585139}" srcOrd="1" destOrd="0" presId="urn:microsoft.com/office/officeart/2005/8/layout/pyramid1"/>
    <dgm:cxn modelId="{77431C0C-B46F-4078-86FD-AEB4AF944F2D}" type="presOf" srcId="{37C3B2D4-83A6-4002-A988-53CFF8EBE01B}" destId="{B3A8C1C5-9369-4A1B-960D-935EFFF16D80}" srcOrd="1" destOrd="0" presId="urn:microsoft.com/office/officeart/2005/8/layout/pyramid1"/>
    <dgm:cxn modelId="{A23DBF10-73C8-4080-AA3C-B82797360FB0}" type="presOf" srcId="{0D4C0223-A160-4C8A-8A1F-5BF71735BD66}" destId="{98C4740E-4262-407D-AF88-F1E19232F633}" srcOrd="0" destOrd="0" presId="urn:microsoft.com/office/officeart/2005/8/layout/pyramid1"/>
    <dgm:cxn modelId="{B28A1C21-7D4C-43B5-A69D-9F72407E1B56}" srcId="{2406BA94-80E0-4475-8D3C-E05CB426E146}" destId="{37C3B2D4-83A6-4002-A988-53CFF8EBE01B}" srcOrd="0" destOrd="0" parTransId="{AEC4AD2B-4240-445F-BBB2-A60143BC6243}" sibTransId="{667E73F4-184E-4E44-886F-02C7B78D4708}"/>
    <dgm:cxn modelId="{B6C33F31-D39B-43D2-8D16-382F0AD769E0}" srcId="{2406BA94-80E0-4475-8D3C-E05CB426E146}" destId="{0D4C0223-A160-4C8A-8A1F-5BF71735BD66}" srcOrd="1" destOrd="0" parTransId="{275B7281-B1ED-426A-9DDA-2366D779A523}" sibTransId="{F9533D76-F2E1-4272-B1F2-0A24258142D0}"/>
    <dgm:cxn modelId="{492EB137-FB73-4315-9509-E43AD0ED6D0F}" type="presOf" srcId="{F237C95E-211B-4F9B-AFC3-45D4FA0C10BE}" destId="{986243D4-6B5E-48F7-BE6F-D4D359A8C1CE}" srcOrd="1" destOrd="0" presId="urn:microsoft.com/office/officeart/2005/8/layout/pyramid1"/>
    <dgm:cxn modelId="{025ABD6D-3000-4487-9116-14A978ACA797}" srcId="{2406BA94-80E0-4475-8D3C-E05CB426E146}" destId="{09D1B904-F582-4179-86BC-54EFF42EF3D8}" srcOrd="3" destOrd="0" parTransId="{D2E9476D-5DBB-488F-91EF-447A030A63AE}" sibTransId="{9D662E4E-9904-4DEB-9505-D99621486710}"/>
    <dgm:cxn modelId="{60395F58-8CC3-493A-A3D8-F33E4E981FA4}" type="presOf" srcId="{B61C9360-D0B2-4FCA-8ACF-26A3E11FC3B2}" destId="{EB3C5EF8-0734-4001-B4A2-ACCF21078457}" srcOrd="0" destOrd="0" presId="urn:microsoft.com/office/officeart/2005/8/layout/pyramid1"/>
    <dgm:cxn modelId="{C91D6F85-DEB6-4A54-99DE-B5D7DF30711B}" type="presOf" srcId="{37C3B2D4-83A6-4002-A988-53CFF8EBE01B}" destId="{4E81C45D-B417-480F-A8AF-7210F6643BA0}" srcOrd="0" destOrd="0" presId="urn:microsoft.com/office/officeart/2005/8/layout/pyramid1"/>
    <dgm:cxn modelId="{5EB4298D-FAD8-4BE9-96AD-3FB093A20EDB}" type="presOf" srcId="{2406BA94-80E0-4475-8D3C-E05CB426E146}" destId="{4EE9C8EE-BE59-412E-8B94-D2AA60750548}" srcOrd="0" destOrd="0" presId="urn:microsoft.com/office/officeart/2005/8/layout/pyramid1"/>
    <dgm:cxn modelId="{7F2396AF-DAFD-47AD-81F8-26850116A537}" type="presOf" srcId="{09D1B904-F582-4179-86BC-54EFF42EF3D8}" destId="{5457EE27-18DC-492E-8D3F-72C43C0DBB00}" srcOrd="0" destOrd="0" presId="urn:microsoft.com/office/officeart/2005/8/layout/pyramid1"/>
    <dgm:cxn modelId="{4D9EDFD0-D6A8-469B-A0ED-1B20F4EB1C17}" srcId="{2406BA94-80E0-4475-8D3C-E05CB426E146}" destId="{B61C9360-D0B2-4FCA-8ACF-26A3E11FC3B2}" srcOrd="4" destOrd="0" parTransId="{78598B82-B03A-4CA4-9BAF-0462996E519D}" sibTransId="{96B5C98E-2B05-4B16-ADC5-8EF8F15066A8}"/>
    <dgm:cxn modelId="{EF4508E5-5567-4A73-9104-CA91BC4714B7}" type="presOf" srcId="{F237C95E-211B-4F9B-AFC3-45D4FA0C10BE}" destId="{9F41938B-DCFD-42B1-A95C-D66EDEF52E86}" srcOrd="0" destOrd="0" presId="urn:microsoft.com/office/officeart/2005/8/layout/pyramid1"/>
    <dgm:cxn modelId="{7543D4F6-6082-4269-BF58-3F64A2D141A1}" srcId="{2406BA94-80E0-4475-8D3C-E05CB426E146}" destId="{F237C95E-211B-4F9B-AFC3-45D4FA0C10BE}" srcOrd="2" destOrd="0" parTransId="{DBC6E7CC-8E99-4689-B240-9E3B144FFB73}" sibTransId="{61D9BE01-FCA1-4FB9-AD9E-DCD92D0AEFD2}"/>
    <dgm:cxn modelId="{8A5EFFFA-EF2F-4E85-9869-3232D4F78578}" type="presOf" srcId="{0D4C0223-A160-4C8A-8A1F-5BF71735BD66}" destId="{C870F39A-5466-4CE0-83C5-AF3479CF862A}" srcOrd="1" destOrd="0" presId="urn:microsoft.com/office/officeart/2005/8/layout/pyramid1"/>
    <dgm:cxn modelId="{6FF261AB-928B-43C2-9D00-EA1E8515BF78}" type="presParOf" srcId="{4EE9C8EE-BE59-412E-8B94-D2AA60750548}" destId="{068D5033-2FB6-4CCA-BA73-E8BAF1FD56FC}" srcOrd="0" destOrd="0" presId="urn:microsoft.com/office/officeart/2005/8/layout/pyramid1"/>
    <dgm:cxn modelId="{F3B4DE71-80AD-41AF-9223-D3FC3E0BBE80}" type="presParOf" srcId="{068D5033-2FB6-4CCA-BA73-E8BAF1FD56FC}" destId="{4E81C45D-B417-480F-A8AF-7210F6643BA0}" srcOrd="0" destOrd="0" presId="urn:microsoft.com/office/officeart/2005/8/layout/pyramid1"/>
    <dgm:cxn modelId="{2BF8A8FC-6824-4085-A8EF-142DD2B9E5DC}" type="presParOf" srcId="{068D5033-2FB6-4CCA-BA73-E8BAF1FD56FC}" destId="{B3A8C1C5-9369-4A1B-960D-935EFFF16D80}" srcOrd="1" destOrd="0" presId="urn:microsoft.com/office/officeart/2005/8/layout/pyramid1"/>
    <dgm:cxn modelId="{D45F0FB5-BFA6-4168-B3D0-AD1BE46EAA0E}" type="presParOf" srcId="{4EE9C8EE-BE59-412E-8B94-D2AA60750548}" destId="{BEAB683D-304D-4BF2-A316-FC84BBA0D1FF}" srcOrd="1" destOrd="0" presId="urn:microsoft.com/office/officeart/2005/8/layout/pyramid1"/>
    <dgm:cxn modelId="{4FE564D2-DFC7-461F-971F-79BF8E6B4A18}" type="presParOf" srcId="{BEAB683D-304D-4BF2-A316-FC84BBA0D1FF}" destId="{98C4740E-4262-407D-AF88-F1E19232F633}" srcOrd="0" destOrd="0" presId="urn:microsoft.com/office/officeart/2005/8/layout/pyramid1"/>
    <dgm:cxn modelId="{5936963D-2BBE-4304-9204-FCAC1E3586A8}" type="presParOf" srcId="{BEAB683D-304D-4BF2-A316-FC84BBA0D1FF}" destId="{C870F39A-5466-4CE0-83C5-AF3479CF862A}" srcOrd="1" destOrd="0" presId="urn:microsoft.com/office/officeart/2005/8/layout/pyramid1"/>
    <dgm:cxn modelId="{8C7BD526-2B6C-4B49-9886-E5982DCE87A6}" type="presParOf" srcId="{4EE9C8EE-BE59-412E-8B94-D2AA60750548}" destId="{DD2BF1BC-247C-4179-A237-C8EB6C774A24}" srcOrd="2" destOrd="0" presId="urn:microsoft.com/office/officeart/2005/8/layout/pyramid1"/>
    <dgm:cxn modelId="{06681D87-026F-4F3D-84E7-F975DA45CF17}" type="presParOf" srcId="{DD2BF1BC-247C-4179-A237-C8EB6C774A24}" destId="{9F41938B-DCFD-42B1-A95C-D66EDEF52E86}" srcOrd="0" destOrd="0" presId="urn:microsoft.com/office/officeart/2005/8/layout/pyramid1"/>
    <dgm:cxn modelId="{2EF03B4E-15F7-4399-9DAA-2F3249216B8B}" type="presParOf" srcId="{DD2BF1BC-247C-4179-A237-C8EB6C774A24}" destId="{986243D4-6B5E-48F7-BE6F-D4D359A8C1CE}" srcOrd="1" destOrd="0" presId="urn:microsoft.com/office/officeart/2005/8/layout/pyramid1"/>
    <dgm:cxn modelId="{37020DB9-9D3B-49FA-8F11-50A871991BD1}" type="presParOf" srcId="{4EE9C8EE-BE59-412E-8B94-D2AA60750548}" destId="{3E0F6BD4-0AB4-4F84-BC1C-4903D520986F}" srcOrd="3" destOrd="0" presId="urn:microsoft.com/office/officeart/2005/8/layout/pyramid1"/>
    <dgm:cxn modelId="{78C1B10A-AB17-4574-84FC-CD2E1B186BED}" type="presParOf" srcId="{3E0F6BD4-0AB4-4F84-BC1C-4903D520986F}" destId="{5457EE27-18DC-492E-8D3F-72C43C0DBB00}" srcOrd="0" destOrd="0" presId="urn:microsoft.com/office/officeart/2005/8/layout/pyramid1"/>
    <dgm:cxn modelId="{41181BAA-A0BA-4B2C-9676-4BE0B5000080}" type="presParOf" srcId="{3E0F6BD4-0AB4-4F84-BC1C-4903D520986F}" destId="{46A801EA-0279-4FCC-AC83-2C5084585139}" srcOrd="1" destOrd="0" presId="urn:microsoft.com/office/officeart/2005/8/layout/pyramid1"/>
    <dgm:cxn modelId="{8B1DA68B-33BD-4CF8-8E0F-7CAAA6CFEA56}" type="presParOf" srcId="{4EE9C8EE-BE59-412E-8B94-D2AA60750548}" destId="{88AC9CE9-AEDA-4DA8-BA74-3068FDE7336F}" srcOrd="4" destOrd="0" presId="urn:microsoft.com/office/officeart/2005/8/layout/pyramid1"/>
    <dgm:cxn modelId="{760705AC-60B8-40C9-9E21-B8DA4D96EA51}" type="presParOf" srcId="{88AC9CE9-AEDA-4DA8-BA74-3068FDE7336F}" destId="{EB3C5EF8-0734-4001-B4A2-ACCF21078457}" srcOrd="0" destOrd="0" presId="urn:microsoft.com/office/officeart/2005/8/layout/pyramid1"/>
    <dgm:cxn modelId="{B2D3282D-7A15-4A8D-B5AD-B528026B063F}" type="presParOf" srcId="{88AC9CE9-AEDA-4DA8-BA74-3068FDE7336F}" destId="{563AF237-9A5D-4CFD-8F83-1FFE319FD9E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6102E8-81D4-4905-945A-ADB8BC5F6723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5" csCatId="colorful" phldr="1"/>
      <dgm:spPr/>
    </dgm:pt>
    <dgm:pt modelId="{715FA82B-4ACA-4557-BB1F-82B39243F318}">
      <dgm:prSet phldrT="[Text]" custT="1"/>
      <dgm:spPr/>
      <dgm:t>
        <a:bodyPr/>
        <a:lstStyle/>
        <a:p>
          <a:r>
            <a:rPr lang="en-US" sz="5400" dirty="0">
              <a:solidFill>
                <a:schemeClr val="bg1"/>
              </a:solidFill>
            </a:rPr>
            <a:t>Advisor:</a:t>
          </a:r>
        </a:p>
        <a:p>
          <a:r>
            <a:rPr lang="en-US" sz="2900" dirty="0">
              <a:solidFill>
                <a:schemeClr val="bg1"/>
              </a:solidFill>
            </a:rPr>
            <a:t>Subject matter expert on your topic</a:t>
          </a:r>
        </a:p>
        <a:p>
          <a:r>
            <a:rPr lang="en-US" sz="2900" dirty="0">
              <a:solidFill>
                <a:schemeClr val="bg1"/>
              </a:solidFill>
            </a:rPr>
            <a:t>Not a troop leader or guardian</a:t>
          </a:r>
        </a:p>
        <a:p>
          <a:r>
            <a:rPr lang="en-US" sz="2900" dirty="0">
              <a:solidFill>
                <a:schemeClr val="bg1"/>
              </a:solidFill>
            </a:rPr>
            <a:t>Helps identify resources, solve problems, provide insights</a:t>
          </a:r>
        </a:p>
      </dgm:t>
    </dgm:pt>
    <dgm:pt modelId="{06279EE3-F692-468A-ACB3-F1C6F554E2EA}" type="parTrans" cxnId="{84225F91-6E4F-4FC1-8565-7D69499F6E12}">
      <dgm:prSet/>
      <dgm:spPr/>
      <dgm:t>
        <a:bodyPr/>
        <a:lstStyle/>
        <a:p>
          <a:endParaRPr lang="en-US"/>
        </a:p>
      </dgm:t>
    </dgm:pt>
    <dgm:pt modelId="{62F0824E-BB9F-4936-A6AE-45A5D4220205}" type="sibTrans" cxnId="{84225F91-6E4F-4FC1-8565-7D69499F6E12}">
      <dgm:prSet/>
      <dgm:spPr/>
      <dgm:t>
        <a:bodyPr/>
        <a:lstStyle/>
        <a:p>
          <a:endParaRPr lang="en-US"/>
        </a:p>
      </dgm:t>
    </dgm:pt>
    <dgm:pt modelId="{806D86F7-71FF-4568-A00B-FC4A87CB0A78}">
      <dgm:prSet phldrT="[Text]" custT="1"/>
      <dgm:spPr/>
      <dgm:t>
        <a:bodyPr/>
        <a:lstStyle/>
        <a:p>
          <a:r>
            <a:rPr lang="en-US" sz="5400" dirty="0">
              <a:solidFill>
                <a:schemeClr val="bg1"/>
              </a:solidFill>
            </a:rPr>
            <a:t>Mentor:</a:t>
          </a:r>
        </a:p>
        <a:p>
          <a:r>
            <a:rPr lang="en-US" sz="3000" dirty="0">
              <a:solidFill>
                <a:schemeClr val="bg1"/>
              </a:solidFill>
            </a:rPr>
            <a:t>Helps you through the Gold Award process</a:t>
          </a:r>
        </a:p>
        <a:p>
          <a:r>
            <a:rPr lang="en-US" sz="3000" dirty="0">
              <a:solidFill>
                <a:schemeClr val="bg1"/>
              </a:solidFill>
            </a:rPr>
            <a:t>Assigned by the Gold Award Committee</a:t>
          </a:r>
        </a:p>
        <a:p>
          <a:r>
            <a:rPr lang="en-US" sz="3000" dirty="0">
              <a:solidFill>
                <a:schemeClr val="bg1"/>
              </a:solidFill>
            </a:rPr>
            <a:t>Checks in monthly to help overcome obstacles, keep on track</a:t>
          </a:r>
        </a:p>
      </dgm:t>
    </dgm:pt>
    <dgm:pt modelId="{40FA2DB2-999A-4BC7-B0D6-7F4431EDC24F}" type="parTrans" cxnId="{071088E3-469D-479F-AE8F-129364FEC455}">
      <dgm:prSet/>
      <dgm:spPr/>
      <dgm:t>
        <a:bodyPr/>
        <a:lstStyle/>
        <a:p>
          <a:endParaRPr lang="en-US"/>
        </a:p>
      </dgm:t>
    </dgm:pt>
    <dgm:pt modelId="{95E398EA-903D-438C-ACE9-3E7C371954BB}" type="sibTrans" cxnId="{071088E3-469D-479F-AE8F-129364FEC455}">
      <dgm:prSet/>
      <dgm:spPr/>
      <dgm:t>
        <a:bodyPr/>
        <a:lstStyle/>
        <a:p>
          <a:endParaRPr lang="en-US"/>
        </a:p>
      </dgm:t>
    </dgm:pt>
    <dgm:pt modelId="{1A2D1241-A3D0-4586-9D9E-070821EC63D2}" type="pres">
      <dgm:prSet presAssocID="{796102E8-81D4-4905-945A-ADB8BC5F6723}" presName="Name0" presStyleCnt="0">
        <dgm:presLayoutVars>
          <dgm:chMax val="7"/>
          <dgm:dir/>
          <dgm:resizeHandles val="exact"/>
        </dgm:presLayoutVars>
      </dgm:prSet>
      <dgm:spPr/>
    </dgm:pt>
    <dgm:pt modelId="{D322AB54-A1D6-4D32-AFF3-21997D05F017}" type="pres">
      <dgm:prSet presAssocID="{796102E8-81D4-4905-945A-ADB8BC5F6723}" presName="ellipse1" presStyleLbl="vennNode1" presStyleIdx="0" presStyleCnt="2" custScaleX="163561" custScaleY="160424" custLinFactNeighborX="-55589" custLinFactNeighborY="34915">
        <dgm:presLayoutVars>
          <dgm:bulletEnabled val="1"/>
        </dgm:presLayoutVars>
      </dgm:prSet>
      <dgm:spPr/>
    </dgm:pt>
    <dgm:pt modelId="{350D0929-8860-4636-8E9D-ECF8F062B218}" type="pres">
      <dgm:prSet presAssocID="{796102E8-81D4-4905-945A-ADB8BC5F6723}" presName="ellipse2" presStyleLbl="vennNode1" presStyleIdx="1" presStyleCnt="2" custScaleX="171748" custScaleY="166694" custLinFactNeighborX="50617" custLinFactNeighborY="-32534">
        <dgm:presLayoutVars>
          <dgm:bulletEnabled val="1"/>
        </dgm:presLayoutVars>
      </dgm:prSet>
      <dgm:spPr/>
    </dgm:pt>
  </dgm:ptLst>
  <dgm:cxnLst>
    <dgm:cxn modelId="{1836DE76-855C-49BD-A759-212422431BD2}" type="presOf" srcId="{806D86F7-71FF-4568-A00B-FC4A87CB0A78}" destId="{350D0929-8860-4636-8E9D-ECF8F062B218}" srcOrd="0" destOrd="0" presId="urn:microsoft.com/office/officeart/2005/8/layout/rings+Icon"/>
    <dgm:cxn modelId="{84225F91-6E4F-4FC1-8565-7D69499F6E12}" srcId="{796102E8-81D4-4905-945A-ADB8BC5F6723}" destId="{715FA82B-4ACA-4557-BB1F-82B39243F318}" srcOrd="0" destOrd="0" parTransId="{06279EE3-F692-468A-ACB3-F1C6F554E2EA}" sibTransId="{62F0824E-BB9F-4936-A6AE-45A5D4220205}"/>
    <dgm:cxn modelId="{3AE7DBB1-D71B-4DF0-86DA-A3E6B21C01CD}" type="presOf" srcId="{796102E8-81D4-4905-945A-ADB8BC5F6723}" destId="{1A2D1241-A3D0-4586-9D9E-070821EC63D2}" srcOrd="0" destOrd="0" presId="urn:microsoft.com/office/officeart/2005/8/layout/rings+Icon"/>
    <dgm:cxn modelId="{2A4328D4-9388-4B48-9256-108E5B0B0876}" type="presOf" srcId="{715FA82B-4ACA-4557-BB1F-82B39243F318}" destId="{D322AB54-A1D6-4D32-AFF3-21997D05F017}" srcOrd="0" destOrd="0" presId="urn:microsoft.com/office/officeart/2005/8/layout/rings+Icon"/>
    <dgm:cxn modelId="{071088E3-469D-479F-AE8F-129364FEC455}" srcId="{796102E8-81D4-4905-945A-ADB8BC5F6723}" destId="{806D86F7-71FF-4568-A00B-FC4A87CB0A78}" srcOrd="1" destOrd="0" parTransId="{40FA2DB2-999A-4BC7-B0D6-7F4431EDC24F}" sibTransId="{95E398EA-903D-438C-ACE9-3E7C371954BB}"/>
    <dgm:cxn modelId="{3547EBA7-6E11-47C8-BF42-0653BD623BA5}" type="presParOf" srcId="{1A2D1241-A3D0-4586-9D9E-070821EC63D2}" destId="{D322AB54-A1D6-4D32-AFF3-21997D05F017}" srcOrd="0" destOrd="0" presId="urn:microsoft.com/office/officeart/2005/8/layout/rings+Icon"/>
    <dgm:cxn modelId="{FF84E8C3-548A-4B2A-AA8A-F9B2AFA15553}" type="presParOf" srcId="{1A2D1241-A3D0-4586-9D9E-070821EC63D2}" destId="{350D0929-8860-4636-8E9D-ECF8F062B218}" srcOrd="1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4A036D-A853-4CD3-B65F-DAE90D36BE8F}" type="doc">
      <dgm:prSet loTypeId="urn:microsoft.com/office/officeart/2005/8/layout/radial3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7EA1BC-8768-4E6C-B492-E1DBE36CED2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Define Goal</a:t>
          </a:r>
        </a:p>
      </dgm:t>
    </dgm:pt>
    <dgm:pt modelId="{8DAE2D9F-EDEA-414B-B52C-F28CA3A2ABB8}" type="parTrans" cxnId="{B38BBB92-80D3-4DB5-B61B-42D8BF2720E9}">
      <dgm:prSet/>
      <dgm:spPr/>
      <dgm:t>
        <a:bodyPr/>
        <a:lstStyle/>
        <a:p>
          <a:endParaRPr lang="en-US"/>
        </a:p>
      </dgm:t>
    </dgm:pt>
    <dgm:pt modelId="{2A199EAC-8F6C-4817-83CA-08776DF0811D}" type="sibTrans" cxnId="{B38BBB92-80D3-4DB5-B61B-42D8BF2720E9}">
      <dgm:prSet/>
      <dgm:spPr/>
      <dgm:t>
        <a:bodyPr/>
        <a:lstStyle/>
        <a:p>
          <a:endParaRPr lang="en-US"/>
        </a:p>
      </dgm:t>
    </dgm:pt>
    <dgm:pt modelId="{6891A1FF-7748-49FA-9B4E-2AF01AB2B71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Plan Steps</a:t>
          </a:r>
        </a:p>
      </dgm:t>
    </dgm:pt>
    <dgm:pt modelId="{675E635F-95BF-433C-9B53-CA44306211FE}" type="parTrans" cxnId="{90A52AD3-DD8F-4DEB-B70E-7C291AF7DC14}">
      <dgm:prSet/>
      <dgm:spPr/>
      <dgm:t>
        <a:bodyPr/>
        <a:lstStyle/>
        <a:p>
          <a:endParaRPr lang="en-US"/>
        </a:p>
      </dgm:t>
    </dgm:pt>
    <dgm:pt modelId="{5DEFE3B3-C1B8-419B-90D9-50634214BCD0}" type="sibTrans" cxnId="{90A52AD3-DD8F-4DEB-B70E-7C291AF7DC14}">
      <dgm:prSet/>
      <dgm:spPr/>
      <dgm:t>
        <a:bodyPr/>
        <a:lstStyle/>
        <a:p>
          <a:endParaRPr lang="en-US"/>
        </a:p>
      </dgm:t>
    </dgm:pt>
    <dgm:pt modelId="{1BF79CB7-9FE4-4F3D-9C0E-4328BB6ACC7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Assign Roles</a:t>
          </a:r>
        </a:p>
      </dgm:t>
    </dgm:pt>
    <dgm:pt modelId="{57966675-9852-42AE-85F9-528F1BFBEA82}" type="parTrans" cxnId="{8F75A66D-689B-4793-902A-7B3C61BB35C0}">
      <dgm:prSet/>
      <dgm:spPr/>
      <dgm:t>
        <a:bodyPr/>
        <a:lstStyle/>
        <a:p>
          <a:endParaRPr lang="en-US"/>
        </a:p>
      </dgm:t>
    </dgm:pt>
    <dgm:pt modelId="{4955A55C-2F5B-463E-BC1E-CE0D5911BB3D}" type="sibTrans" cxnId="{8F75A66D-689B-4793-902A-7B3C61BB35C0}">
      <dgm:prSet/>
      <dgm:spPr/>
      <dgm:t>
        <a:bodyPr/>
        <a:lstStyle/>
        <a:p>
          <a:endParaRPr lang="en-US"/>
        </a:p>
      </dgm:t>
    </dgm:pt>
    <dgm:pt modelId="{47CA05BE-9FB8-4635-A908-7D1D7C02B46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Get Help</a:t>
          </a:r>
        </a:p>
      </dgm:t>
    </dgm:pt>
    <dgm:pt modelId="{063EF786-6DE4-4D0F-8AD6-C1B737560D69}" type="parTrans" cxnId="{D5F68D51-6334-4A0B-A89E-983B889A17DA}">
      <dgm:prSet/>
      <dgm:spPr/>
      <dgm:t>
        <a:bodyPr/>
        <a:lstStyle/>
        <a:p>
          <a:endParaRPr lang="en-US"/>
        </a:p>
      </dgm:t>
    </dgm:pt>
    <dgm:pt modelId="{AF3B5160-270F-4E1E-B087-DD48A1B52073}" type="sibTrans" cxnId="{D5F68D51-6334-4A0B-A89E-983B889A17DA}">
      <dgm:prSet/>
      <dgm:spPr/>
      <dgm:t>
        <a:bodyPr/>
        <a:lstStyle/>
        <a:p>
          <a:endParaRPr lang="en-US"/>
        </a:p>
      </dgm:t>
    </dgm:pt>
    <dgm:pt modelId="{BA5B272E-4D87-4BCF-ADFF-859089B93A3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Supply List</a:t>
          </a:r>
        </a:p>
      </dgm:t>
    </dgm:pt>
    <dgm:pt modelId="{3A4E3C93-E1C5-4EA9-B886-9C7EEA1C00DE}" type="parTrans" cxnId="{42CA9FF6-995A-4A07-A0C4-C20B8732ACE4}">
      <dgm:prSet/>
      <dgm:spPr/>
      <dgm:t>
        <a:bodyPr/>
        <a:lstStyle/>
        <a:p>
          <a:endParaRPr lang="en-US"/>
        </a:p>
      </dgm:t>
    </dgm:pt>
    <dgm:pt modelId="{D3E305BB-FBB2-4B39-AFE9-EF2597B7CDE7}" type="sibTrans" cxnId="{42CA9FF6-995A-4A07-A0C4-C20B8732ACE4}">
      <dgm:prSet/>
      <dgm:spPr/>
      <dgm:t>
        <a:bodyPr/>
        <a:lstStyle/>
        <a:p>
          <a:endParaRPr lang="en-US"/>
        </a:p>
      </dgm:t>
    </dgm:pt>
    <dgm:pt modelId="{F4D1DB26-3FD8-4BC8-8DCC-10B86C42088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Consider Funding</a:t>
          </a:r>
        </a:p>
      </dgm:t>
    </dgm:pt>
    <dgm:pt modelId="{1B4CEE2A-82A9-4CDB-9BA1-4EF114DFD389}" type="parTrans" cxnId="{CD2C12C0-4859-4D4D-BCF9-E0188718F3F6}">
      <dgm:prSet/>
      <dgm:spPr/>
      <dgm:t>
        <a:bodyPr/>
        <a:lstStyle/>
        <a:p>
          <a:endParaRPr lang="en-US"/>
        </a:p>
      </dgm:t>
    </dgm:pt>
    <dgm:pt modelId="{43364A32-1C9D-4CC0-AFA6-9BD7CBFC5517}" type="sibTrans" cxnId="{CD2C12C0-4859-4D4D-BCF9-E0188718F3F6}">
      <dgm:prSet/>
      <dgm:spPr/>
      <dgm:t>
        <a:bodyPr/>
        <a:lstStyle/>
        <a:p>
          <a:endParaRPr lang="en-US"/>
        </a:p>
      </dgm:t>
    </dgm:pt>
    <dgm:pt modelId="{E98FDC14-AA4F-41DA-A2D8-A6BF2C6334E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Create Timeline</a:t>
          </a:r>
        </a:p>
      </dgm:t>
    </dgm:pt>
    <dgm:pt modelId="{0038DDAC-0526-4A80-A88D-4493FFB1FCAB}" type="parTrans" cxnId="{861EFBCE-8A47-4F84-8E5E-9D7714231325}">
      <dgm:prSet/>
      <dgm:spPr/>
      <dgm:t>
        <a:bodyPr/>
        <a:lstStyle/>
        <a:p>
          <a:endParaRPr lang="en-US"/>
        </a:p>
      </dgm:t>
    </dgm:pt>
    <dgm:pt modelId="{9E79FA80-39EC-4E3B-87BF-5567D2BC449D}" type="sibTrans" cxnId="{861EFBCE-8A47-4F84-8E5E-9D7714231325}">
      <dgm:prSet/>
      <dgm:spPr/>
      <dgm:t>
        <a:bodyPr/>
        <a:lstStyle/>
        <a:p>
          <a:endParaRPr lang="en-US"/>
        </a:p>
      </dgm:t>
    </dgm:pt>
    <dgm:pt modelId="{D104FFEA-259F-4C8E-A4DD-D6B2557F9754}">
      <dgm:prSet phldrT="[Text]" phldr="1"/>
      <dgm:spPr/>
      <dgm:t>
        <a:bodyPr/>
        <a:lstStyle/>
        <a:p>
          <a:endParaRPr lang="en-US" dirty="0">
            <a:solidFill>
              <a:schemeClr val="tx1"/>
            </a:solidFill>
          </a:endParaRPr>
        </a:p>
      </dgm:t>
    </dgm:pt>
    <dgm:pt modelId="{A35434FB-D8C4-46CD-B81B-01733323186F}" type="sibTrans" cxnId="{4D3031BD-32CE-43A3-9461-69902DE2734F}">
      <dgm:prSet/>
      <dgm:spPr/>
      <dgm:t>
        <a:bodyPr/>
        <a:lstStyle/>
        <a:p>
          <a:endParaRPr lang="en-US"/>
        </a:p>
      </dgm:t>
    </dgm:pt>
    <dgm:pt modelId="{F144EF7F-4843-41C0-97A0-EFD0C958CDEC}" type="parTrans" cxnId="{4D3031BD-32CE-43A3-9461-69902DE2734F}">
      <dgm:prSet/>
      <dgm:spPr/>
      <dgm:t>
        <a:bodyPr/>
        <a:lstStyle/>
        <a:p>
          <a:endParaRPr lang="en-US"/>
        </a:p>
      </dgm:t>
    </dgm:pt>
    <dgm:pt modelId="{E7BC20C7-DF6D-410D-A9C4-F2925C464692}" type="pres">
      <dgm:prSet presAssocID="{CB4A036D-A853-4CD3-B65F-DAE90D36BE8F}" presName="composite" presStyleCnt="0">
        <dgm:presLayoutVars>
          <dgm:chMax val="1"/>
          <dgm:dir/>
          <dgm:resizeHandles val="exact"/>
        </dgm:presLayoutVars>
      </dgm:prSet>
      <dgm:spPr/>
    </dgm:pt>
    <dgm:pt modelId="{8FD1FBA1-C51A-4F11-8DB7-FE3303E72AA5}" type="pres">
      <dgm:prSet presAssocID="{CB4A036D-A853-4CD3-B65F-DAE90D36BE8F}" presName="radial" presStyleCnt="0">
        <dgm:presLayoutVars>
          <dgm:animLvl val="ctr"/>
        </dgm:presLayoutVars>
      </dgm:prSet>
      <dgm:spPr/>
    </dgm:pt>
    <dgm:pt modelId="{446E9189-6DEE-48DD-9245-5D206C62418E}" type="pres">
      <dgm:prSet presAssocID="{D104FFEA-259F-4C8E-A4DD-D6B2557F9754}" presName="centerShape" presStyleLbl="vennNode1" presStyleIdx="0" presStyleCnt="8" custLinFactNeighborX="626" custLinFactNeighborY="-1044"/>
      <dgm:spPr/>
    </dgm:pt>
    <dgm:pt modelId="{6C51586B-2026-4D47-B379-B50009B789F6}" type="pres">
      <dgm:prSet presAssocID="{F47EA1BC-8768-4E6C-B492-E1DBE36CED21}" presName="node" presStyleLbl="vennNode1" presStyleIdx="1" presStyleCnt="8">
        <dgm:presLayoutVars>
          <dgm:bulletEnabled val="1"/>
        </dgm:presLayoutVars>
      </dgm:prSet>
      <dgm:spPr/>
    </dgm:pt>
    <dgm:pt modelId="{46925632-DF91-47A8-A97F-11ABE838B96E}" type="pres">
      <dgm:prSet presAssocID="{6891A1FF-7748-49FA-9B4E-2AF01AB2B715}" presName="node" presStyleLbl="vennNode1" presStyleIdx="2" presStyleCnt="8" custRadScaleRad="103328" custRadScaleInc="557">
        <dgm:presLayoutVars>
          <dgm:bulletEnabled val="1"/>
        </dgm:presLayoutVars>
      </dgm:prSet>
      <dgm:spPr/>
    </dgm:pt>
    <dgm:pt modelId="{24D24C50-2CFA-482F-BFCD-124A2930EBDD}" type="pres">
      <dgm:prSet presAssocID="{1BF79CB7-9FE4-4F3D-9C0E-4328BB6ACC71}" presName="node" presStyleLbl="vennNode1" presStyleIdx="3" presStyleCnt="8" custRadScaleRad="105059" custRadScaleInc="3329">
        <dgm:presLayoutVars>
          <dgm:bulletEnabled val="1"/>
        </dgm:presLayoutVars>
      </dgm:prSet>
      <dgm:spPr/>
    </dgm:pt>
    <dgm:pt modelId="{EF23C13F-392A-4061-AB8D-2393120BE27F}" type="pres">
      <dgm:prSet presAssocID="{47CA05BE-9FB8-4635-A908-7D1D7C02B46E}" presName="node" presStyleLbl="vennNode1" presStyleIdx="4" presStyleCnt="8">
        <dgm:presLayoutVars>
          <dgm:bulletEnabled val="1"/>
        </dgm:presLayoutVars>
      </dgm:prSet>
      <dgm:spPr/>
    </dgm:pt>
    <dgm:pt modelId="{5DA66E80-03FF-45E1-8679-0452A3C50278}" type="pres">
      <dgm:prSet presAssocID="{BA5B272E-4D87-4BCF-ADFF-859089B93A39}" presName="node" presStyleLbl="vennNode1" presStyleIdx="5" presStyleCnt="8">
        <dgm:presLayoutVars>
          <dgm:bulletEnabled val="1"/>
        </dgm:presLayoutVars>
      </dgm:prSet>
      <dgm:spPr/>
    </dgm:pt>
    <dgm:pt modelId="{413A2A5D-A68A-4CEF-914F-5F61E3C18679}" type="pres">
      <dgm:prSet presAssocID="{F4D1DB26-3FD8-4BC8-8DCC-10B86C420883}" presName="node" presStyleLbl="vennNode1" presStyleIdx="6" presStyleCnt="8" custRadScaleRad="106368" custRadScaleInc="-272">
        <dgm:presLayoutVars>
          <dgm:bulletEnabled val="1"/>
        </dgm:presLayoutVars>
      </dgm:prSet>
      <dgm:spPr/>
    </dgm:pt>
    <dgm:pt modelId="{4E3F038A-3091-4AFC-BD7B-BC12A49F106B}" type="pres">
      <dgm:prSet presAssocID="{E98FDC14-AA4F-41DA-A2D8-A6BF2C6334EC}" presName="node" presStyleLbl="vennNode1" presStyleIdx="7" presStyleCnt="8" custRadScaleRad="103914" custRadScaleInc="-483">
        <dgm:presLayoutVars>
          <dgm:bulletEnabled val="1"/>
        </dgm:presLayoutVars>
      </dgm:prSet>
      <dgm:spPr/>
    </dgm:pt>
  </dgm:ptLst>
  <dgm:cxnLst>
    <dgm:cxn modelId="{BB54A367-0444-4000-B2EB-A3A4B42FC1AD}" type="presOf" srcId="{BA5B272E-4D87-4BCF-ADFF-859089B93A39}" destId="{5DA66E80-03FF-45E1-8679-0452A3C50278}" srcOrd="0" destOrd="0" presId="urn:microsoft.com/office/officeart/2005/8/layout/radial3"/>
    <dgm:cxn modelId="{C2E09D4B-3ED6-4DC2-B81B-522526CB3DFB}" type="presOf" srcId="{47CA05BE-9FB8-4635-A908-7D1D7C02B46E}" destId="{EF23C13F-392A-4061-AB8D-2393120BE27F}" srcOrd="0" destOrd="0" presId="urn:microsoft.com/office/officeart/2005/8/layout/radial3"/>
    <dgm:cxn modelId="{911AC14B-0D8D-4290-8E77-ED04759E8F9C}" type="presOf" srcId="{1BF79CB7-9FE4-4F3D-9C0E-4328BB6ACC71}" destId="{24D24C50-2CFA-482F-BFCD-124A2930EBDD}" srcOrd="0" destOrd="0" presId="urn:microsoft.com/office/officeart/2005/8/layout/radial3"/>
    <dgm:cxn modelId="{8F75A66D-689B-4793-902A-7B3C61BB35C0}" srcId="{D104FFEA-259F-4C8E-A4DD-D6B2557F9754}" destId="{1BF79CB7-9FE4-4F3D-9C0E-4328BB6ACC71}" srcOrd="2" destOrd="0" parTransId="{57966675-9852-42AE-85F9-528F1BFBEA82}" sibTransId="{4955A55C-2F5B-463E-BC1E-CE0D5911BB3D}"/>
    <dgm:cxn modelId="{1BA5E870-7FE6-4412-AC65-8D704B0C811C}" type="presOf" srcId="{D104FFEA-259F-4C8E-A4DD-D6B2557F9754}" destId="{446E9189-6DEE-48DD-9245-5D206C62418E}" srcOrd="0" destOrd="0" presId="urn:microsoft.com/office/officeart/2005/8/layout/radial3"/>
    <dgm:cxn modelId="{D5F68D51-6334-4A0B-A89E-983B889A17DA}" srcId="{D104FFEA-259F-4C8E-A4DD-D6B2557F9754}" destId="{47CA05BE-9FB8-4635-A908-7D1D7C02B46E}" srcOrd="3" destOrd="0" parTransId="{063EF786-6DE4-4D0F-8AD6-C1B737560D69}" sibTransId="{AF3B5160-270F-4E1E-B087-DD48A1B52073}"/>
    <dgm:cxn modelId="{D0CFCE75-7482-44F9-ADD4-835E10122471}" type="presOf" srcId="{CB4A036D-A853-4CD3-B65F-DAE90D36BE8F}" destId="{E7BC20C7-DF6D-410D-A9C4-F2925C464692}" srcOrd="0" destOrd="0" presId="urn:microsoft.com/office/officeart/2005/8/layout/radial3"/>
    <dgm:cxn modelId="{B0744B56-BC8D-441C-B24C-5565083D5A92}" type="presOf" srcId="{6891A1FF-7748-49FA-9B4E-2AF01AB2B715}" destId="{46925632-DF91-47A8-A97F-11ABE838B96E}" srcOrd="0" destOrd="0" presId="urn:microsoft.com/office/officeart/2005/8/layout/radial3"/>
    <dgm:cxn modelId="{B38BBB92-80D3-4DB5-B61B-42D8BF2720E9}" srcId="{D104FFEA-259F-4C8E-A4DD-D6B2557F9754}" destId="{F47EA1BC-8768-4E6C-B492-E1DBE36CED21}" srcOrd="0" destOrd="0" parTransId="{8DAE2D9F-EDEA-414B-B52C-F28CA3A2ABB8}" sibTransId="{2A199EAC-8F6C-4817-83CA-08776DF0811D}"/>
    <dgm:cxn modelId="{656F499F-88F1-413E-9F7A-AB50B00C1083}" type="presOf" srcId="{E98FDC14-AA4F-41DA-A2D8-A6BF2C6334EC}" destId="{4E3F038A-3091-4AFC-BD7B-BC12A49F106B}" srcOrd="0" destOrd="0" presId="urn:microsoft.com/office/officeart/2005/8/layout/radial3"/>
    <dgm:cxn modelId="{4D3031BD-32CE-43A3-9461-69902DE2734F}" srcId="{CB4A036D-A853-4CD3-B65F-DAE90D36BE8F}" destId="{D104FFEA-259F-4C8E-A4DD-D6B2557F9754}" srcOrd="0" destOrd="0" parTransId="{F144EF7F-4843-41C0-97A0-EFD0C958CDEC}" sibTransId="{A35434FB-D8C4-46CD-B81B-01733323186F}"/>
    <dgm:cxn modelId="{75798FBD-1572-43BD-9AFB-596F0F808A2F}" type="presOf" srcId="{F4D1DB26-3FD8-4BC8-8DCC-10B86C420883}" destId="{413A2A5D-A68A-4CEF-914F-5F61E3C18679}" srcOrd="0" destOrd="0" presId="urn:microsoft.com/office/officeart/2005/8/layout/radial3"/>
    <dgm:cxn modelId="{CD2C12C0-4859-4D4D-BCF9-E0188718F3F6}" srcId="{D104FFEA-259F-4C8E-A4DD-D6B2557F9754}" destId="{F4D1DB26-3FD8-4BC8-8DCC-10B86C420883}" srcOrd="5" destOrd="0" parTransId="{1B4CEE2A-82A9-4CDB-9BA1-4EF114DFD389}" sibTransId="{43364A32-1C9D-4CC0-AFA6-9BD7CBFC5517}"/>
    <dgm:cxn modelId="{861EFBCE-8A47-4F84-8E5E-9D7714231325}" srcId="{D104FFEA-259F-4C8E-A4DD-D6B2557F9754}" destId="{E98FDC14-AA4F-41DA-A2D8-A6BF2C6334EC}" srcOrd="6" destOrd="0" parTransId="{0038DDAC-0526-4A80-A88D-4493FFB1FCAB}" sibTransId="{9E79FA80-39EC-4E3B-87BF-5567D2BC449D}"/>
    <dgm:cxn modelId="{90A52AD3-DD8F-4DEB-B70E-7C291AF7DC14}" srcId="{D104FFEA-259F-4C8E-A4DD-D6B2557F9754}" destId="{6891A1FF-7748-49FA-9B4E-2AF01AB2B715}" srcOrd="1" destOrd="0" parTransId="{675E635F-95BF-433C-9B53-CA44306211FE}" sibTransId="{5DEFE3B3-C1B8-419B-90D9-50634214BCD0}"/>
    <dgm:cxn modelId="{42CA9FF6-995A-4A07-A0C4-C20B8732ACE4}" srcId="{D104FFEA-259F-4C8E-A4DD-D6B2557F9754}" destId="{BA5B272E-4D87-4BCF-ADFF-859089B93A39}" srcOrd="4" destOrd="0" parTransId="{3A4E3C93-E1C5-4EA9-B886-9C7EEA1C00DE}" sibTransId="{D3E305BB-FBB2-4B39-AFE9-EF2597B7CDE7}"/>
    <dgm:cxn modelId="{23A8BEFF-23E9-4A09-988A-1687160DF950}" type="presOf" srcId="{F47EA1BC-8768-4E6C-B492-E1DBE36CED21}" destId="{6C51586B-2026-4D47-B379-B50009B789F6}" srcOrd="0" destOrd="0" presId="urn:microsoft.com/office/officeart/2005/8/layout/radial3"/>
    <dgm:cxn modelId="{98FC4ED3-2434-42C1-B0C1-C6949C03F5FF}" type="presParOf" srcId="{E7BC20C7-DF6D-410D-A9C4-F2925C464692}" destId="{8FD1FBA1-C51A-4F11-8DB7-FE3303E72AA5}" srcOrd="0" destOrd="0" presId="urn:microsoft.com/office/officeart/2005/8/layout/radial3"/>
    <dgm:cxn modelId="{4F9A39F5-97B3-48D9-BACC-C8ABFBE90B13}" type="presParOf" srcId="{8FD1FBA1-C51A-4F11-8DB7-FE3303E72AA5}" destId="{446E9189-6DEE-48DD-9245-5D206C62418E}" srcOrd="0" destOrd="0" presId="urn:microsoft.com/office/officeart/2005/8/layout/radial3"/>
    <dgm:cxn modelId="{97CB6226-FF52-4C6A-83BC-814B922A0AE9}" type="presParOf" srcId="{8FD1FBA1-C51A-4F11-8DB7-FE3303E72AA5}" destId="{6C51586B-2026-4D47-B379-B50009B789F6}" srcOrd="1" destOrd="0" presId="urn:microsoft.com/office/officeart/2005/8/layout/radial3"/>
    <dgm:cxn modelId="{4F5BEE93-F937-499A-9990-88EDCF22A16D}" type="presParOf" srcId="{8FD1FBA1-C51A-4F11-8DB7-FE3303E72AA5}" destId="{46925632-DF91-47A8-A97F-11ABE838B96E}" srcOrd="2" destOrd="0" presId="urn:microsoft.com/office/officeart/2005/8/layout/radial3"/>
    <dgm:cxn modelId="{56BC3E59-BF1B-4F7E-A24D-F5AE03F8E352}" type="presParOf" srcId="{8FD1FBA1-C51A-4F11-8DB7-FE3303E72AA5}" destId="{24D24C50-2CFA-482F-BFCD-124A2930EBDD}" srcOrd="3" destOrd="0" presId="urn:microsoft.com/office/officeart/2005/8/layout/radial3"/>
    <dgm:cxn modelId="{25FA3FBF-8A10-4BC3-B9CB-233963223348}" type="presParOf" srcId="{8FD1FBA1-C51A-4F11-8DB7-FE3303E72AA5}" destId="{EF23C13F-392A-4061-AB8D-2393120BE27F}" srcOrd="4" destOrd="0" presId="urn:microsoft.com/office/officeart/2005/8/layout/radial3"/>
    <dgm:cxn modelId="{9F78C332-2F11-47CD-8D19-C46ABCCC822D}" type="presParOf" srcId="{8FD1FBA1-C51A-4F11-8DB7-FE3303E72AA5}" destId="{5DA66E80-03FF-45E1-8679-0452A3C50278}" srcOrd="5" destOrd="0" presId="urn:microsoft.com/office/officeart/2005/8/layout/radial3"/>
    <dgm:cxn modelId="{5DE36B74-3768-4560-89A5-D8AA8323DA01}" type="presParOf" srcId="{8FD1FBA1-C51A-4F11-8DB7-FE3303E72AA5}" destId="{413A2A5D-A68A-4CEF-914F-5F61E3C18679}" srcOrd="6" destOrd="0" presId="urn:microsoft.com/office/officeart/2005/8/layout/radial3"/>
    <dgm:cxn modelId="{BDA56700-D44B-4830-9DD9-9AFD522561EB}" type="presParOf" srcId="{8FD1FBA1-C51A-4F11-8DB7-FE3303E72AA5}" destId="{4E3F038A-3091-4AFC-BD7B-BC12A49F106B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49019A-4270-411D-B5AC-A2B0D488AA7C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D1C275-9F17-4A39-BD7B-85A461CD2E25}">
      <dgm:prSet phldrT="[Text]"/>
      <dgm:spPr/>
      <dgm:t>
        <a:bodyPr/>
        <a:lstStyle/>
        <a:p>
          <a:r>
            <a:rPr lang="en-US" dirty="0"/>
            <a:t>Thank You Cards</a:t>
          </a:r>
        </a:p>
      </dgm:t>
    </dgm:pt>
    <dgm:pt modelId="{CFA6FD10-4307-4127-A9B0-A77A4978D5F8}" type="parTrans" cxnId="{0ED818CD-A99F-46AC-9C03-6404C7154D0A}">
      <dgm:prSet/>
      <dgm:spPr/>
      <dgm:t>
        <a:bodyPr/>
        <a:lstStyle/>
        <a:p>
          <a:endParaRPr lang="en-US"/>
        </a:p>
      </dgm:t>
    </dgm:pt>
    <dgm:pt modelId="{EBC5C250-BAF7-48DF-BA65-A20AB8203A22}" type="sibTrans" cxnId="{0ED818CD-A99F-46AC-9C03-6404C7154D0A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83A8B40C-1D14-4D03-B82D-59A58CA05930}">
      <dgm:prSet phldrT="[Text]"/>
      <dgm:spPr>
        <a:solidFill>
          <a:srgbClr val="E59005"/>
        </a:solidFill>
        <a:ln>
          <a:noFill/>
        </a:ln>
      </dgm:spPr>
      <dgm:t>
        <a:bodyPr/>
        <a:lstStyle/>
        <a:p>
          <a:r>
            <a:rPr lang="en-US" dirty="0"/>
            <a:t>Reflect</a:t>
          </a:r>
        </a:p>
      </dgm:t>
    </dgm:pt>
    <dgm:pt modelId="{C109703E-9C09-47B7-ACEF-A10DAB1CEFE0}" type="parTrans" cxnId="{82A86175-303F-4A58-91D5-AE0641FD04AC}">
      <dgm:prSet/>
      <dgm:spPr/>
      <dgm:t>
        <a:bodyPr/>
        <a:lstStyle/>
        <a:p>
          <a:endParaRPr lang="en-US"/>
        </a:p>
      </dgm:t>
    </dgm:pt>
    <dgm:pt modelId="{7CDA704D-DEE4-4689-9CDC-116C9109110D}" type="sibTrans" cxnId="{82A86175-303F-4A58-91D5-AE0641FD04AC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D0D78887-4B5C-4F79-9D5C-FA401946E235}">
      <dgm:prSet phldrT="[Text]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en-US" dirty="0"/>
            <a:t>Tell Your Story</a:t>
          </a:r>
        </a:p>
      </dgm:t>
    </dgm:pt>
    <dgm:pt modelId="{CDE06FE9-AA79-4A56-89D0-A64BF7FC2B36}" type="parTrans" cxnId="{F85CB932-20D3-43E0-B0A8-4AC126BE2B5A}">
      <dgm:prSet/>
      <dgm:spPr/>
      <dgm:t>
        <a:bodyPr/>
        <a:lstStyle/>
        <a:p>
          <a:endParaRPr lang="en-US"/>
        </a:p>
      </dgm:t>
    </dgm:pt>
    <dgm:pt modelId="{D4EB8F62-2345-4BB8-9580-E0F3A3A7B91A}" type="sibTrans" cxnId="{F85CB932-20D3-43E0-B0A8-4AC126BE2B5A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88E5BA46-A9EC-4594-BD64-5049121A7709}">
      <dgm:prSet phldrT="[Text]"/>
      <dgm:spPr/>
      <dgm:t>
        <a:bodyPr/>
        <a:lstStyle/>
        <a:p>
          <a:r>
            <a:rPr lang="en-US" dirty="0"/>
            <a:t>Inspire</a:t>
          </a:r>
        </a:p>
      </dgm:t>
    </dgm:pt>
    <dgm:pt modelId="{BE98D89D-8D7F-40EF-9F66-066E005BAD93}" type="parTrans" cxnId="{EF8E063E-284A-4122-9A76-26DCF5845DF9}">
      <dgm:prSet/>
      <dgm:spPr/>
      <dgm:t>
        <a:bodyPr/>
        <a:lstStyle/>
        <a:p>
          <a:endParaRPr lang="en-US"/>
        </a:p>
      </dgm:t>
    </dgm:pt>
    <dgm:pt modelId="{2F418E8A-1FEE-4CA5-86A9-FEB9D7BB204A}" type="sibTrans" cxnId="{EF8E063E-284A-4122-9A76-26DCF5845DF9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05350A7C-91D7-4335-AEF4-2ECBC454E0CA}">
      <dgm:prSet phldrT="[Text]"/>
      <dgm:spPr/>
      <dgm:t>
        <a:bodyPr/>
        <a:lstStyle/>
        <a:p>
          <a:r>
            <a:rPr lang="en-US" dirty="0"/>
            <a:t>Social Media</a:t>
          </a:r>
        </a:p>
      </dgm:t>
    </dgm:pt>
    <dgm:pt modelId="{298662EE-BE18-49EB-88D3-9312B2D88656}" type="parTrans" cxnId="{AFBB60BD-2103-45F8-970A-B3AEB8BAD982}">
      <dgm:prSet/>
      <dgm:spPr/>
      <dgm:t>
        <a:bodyPr/>
        <a:lstStyle/>
        <a:p>
          <a:endParaRPr lang="en-US"/>
        </a:p>
      </dgm:t>
    </dgm:pt>
    <dgm:pt modelId="{6887FA08-88D4-4CB4-9846-FB5C49CE59E7}" type="sibTrans" cxnId="{AFBB60BD-2103-45F8-970A-B3AEB8BAD982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763CA6C6-AFC4-4C53-B7E6-681435B3F966}">
      <dgm:prSet phldrT="[Text]"/>
      <dgm:spPr/>
      <dgm:t>
        <a:bodyPr/>
        <a:lstStyle/>
        <a:p>
          <a:r>
            <a:rPr lang="en-US" dirty="0"/>
            <a:t>News</a:t>
          </a:r>
        </a:p>
      </dgm:t>
    </dgm:pt>
    <dgm:pt modelId="{2D987D94-6FCF-4C3B-AA67-CFEDF6601BAD}" type="parTrans" cxnId="{8F76F5F4-B420-495B-BB3E-FDFEC51C3C1E}">
      <dgm:prSet/>
      <dgm:spPr/>
      <dgm:t>
        <a:bodyPr/>
        <a:lstStyle/>
        <a:p>
          <a:endParaRPr lang="en-US"/>
        </a:p>
      </dgm:t>
    </dgm:pt>
    <dgm:pt modelId="{156C9775-B971-4302-8DCB-F9913141A25B}" type="sibTrans" cxnId="{8F76F5F4-B420-495B-BB3E-FDFEC51C3C1E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DF3E207C-6324-484B-BB6D-20E68E6D3461}">
      <dgm:prSet phldrT="[Text]"/>
      <dgm:spPr/>
      <dgm:t>
        <a:bodyPr/>
        <a:lstStyle/>
        <a:p>
          <a:r>
            <a:rPr lang="en-US" dirty="0"/>
            <a:t>Celebrate</a:t>
          </a:r>
        </a:p>
      </dgm:t>
    </dgm:pt>
    <dgm:pt modelId="{84CFC22F-9D05-4E78-9B94-16F6E388CB75}" type="parTrans" cxnId="{2E842722-05C1-49C0-A78E-4B3E16D2B7A5}">
      <dgm:prSet/>
      <dgm:spPr/>
      <dgm:t>
        <a:bodyPr/>
        <a:lstStyle/>
        <a:p>
          <a:endParaRPr lang="en-US"/>
        </a:p>
      </dgm:t>
    </dgm:pt>
    <dgm:pt modelId="{FF7B659F-C6EB-42AC-AF2B-399ED0CAFD46}" type="sibTrans" cxnId="{2E842722-05C1-49C0-A78E-4B3E16D2B7A5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156F6915-B82C-43C9-ADFD-A7B7FFCDF566}">
      <dgm:prSet phldrT="[Text]"/>
      <dgm:spPr/>
      <dgm:t>
        <a:bodyPr/>
        <a:lstStyle/>
        <a:p>
          <a:r>
            <a:rPr lang="en-US" dirty="0"/>
            <a:t>Fliers</a:t>
          </a:r>
        </a:p>
      </dgm:t>
    </dgm:pt>
    <dgm:pt modelId="{EB8EF9C9-3195-4844-949F-EC0CBFD44B09}" type="parTrans" cxnId="{FB0C753E-1C67-487A-9A15-2D5246975FB8}">
      <dgm:prSet/>
      <dgm:spPr/>
      <dgm:t>
        <a:bodyPr/>
        <a:lstStyle/>
        <a:p>
          <a:endParaRPr lang="en-US"/>
        </a:p>
      </dgm:t>
    </dgm:pt>
    <dgm:pt modelId="{6BA3D048-77FA-411F-9FE9-AA8ED60E5059}" type="sibTrans" cxnId="{FB0C753E-1C67-487A-9A15-2D5246975FB8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AD21E93C-6B73-4245-B884-D280F3CADF11}">
      <dgm:prSet phldrT="[Text]"/>
      <dgm:spPr/>
      <dgm:t>
        <a:bodyPr/>
        <a:lstStyle/>
        <a:p>
          <a:r>
            <a:rPr lang="en-US" dirty="0"/>
            <a:t>Instruct</a:t>
          </a:r>
        </a:p>
      </dgm:t>
    </dgm:pt>
    <dgm:pt modelId="{EC170501-2D92-4E65-9853-B3DD35270CA9}" type="parTrans" cxnId="{3860FB1F-1CB3-487E-AC44-1484C569FE2F}">
      <dgm:prSet/>
      <dgm:spPr/>
      <dgm:t>
        <a:bodyPr/>
        <a:lstStyle/>
        <a:p>
          <a:endParaRPr lang="en-US"/>
        </a:p>
      </dgm:t>
    </dgm:pt>
    <dgm:pt modelId="{AA08070A-ED9F-4BA6-BA08-83D064111E11}" type="sibTrans" cxnId="{3860FB1F-1CB3-487E-AC44-1484C569FE2F}">
      <dgm:prSet/>
      <dgm:spPr>
        <a:solidFill>
          <a:schemeClr val="bg2"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77871BC8-F81F-4BF1-9948-7BB36986ECE4}" type="pres">
      <dgm:prSet presAssocID="{2549019A-4270-411D-B5AC-A2B0D488AA7C}" presName="Name0" presStyleCnt="0">
        <dgm:presLayoutVars>
          <dgm:chMax val="21"/>
          <dgm:chPref val="21"/>
        </dgm:presLayoutVars>
      </dgm:prSet>
      <dgm:spPr/>
    </dgm:pt>
    <dgm:pt modelId="{7A03CD46-AB1E-4458-8A0A-13F17E2858D1}" type="pres">
      <dgm:prSet presAssocID="{54D1C275-9F17-4A39-BD7B-85A461CD2E25}" presName="text1" presStyleCnt="0"/>
      <dgm:spPr/>
    </dgm:pt>
    <dgm:pt modelId="{FF26ABE0-B084-4514-B8C3-5F8D496DCC03}" type="pres">
      <dgm:prSet presAssocID="{54D1C275-9F17-4A39-BD7B-85A461CD2E25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</dgm:pt>
    <dgm:pt modelId="{4E831516-DB8C-4F89-87C4-71A7A9EE0626}" type="pres">
      <dgm:prSet presAssocID="{54D1C275-9F17-4A39-BD7B-85A461CD2E25}" presName="textaccent1" presStyleCnt="0"/>
      <dgm:spPr/>
    </dgm:pt>
    <dgm:pt modelId="{50D2AE01-4735-4802-B5E9-C7A317F551C5}" type="pres">
      <dgm:prSet presAssocID="{54D1C275-9F17-4A39-BD7B-85A461CD2E25}" presName="accentRepeatNode" presStyleLbl="solidAlignAcc1" presStyleIdx="0" presStyleCnt="18"/>
      <dgm:spPr/>
    </dgm:pt>
    <dgm:pt modelId="{71E4DC25-1640-4E30-BB03-D3F72BAD8565}" type="pres">
      <dgm:prSet presAssocID="{EBC5C250-BAF7-48DF-BA65-A20AB8203A22}" presName="image1" presStyleCnt="0"/>
      <dgm:spPr/>
    </dgm:pt>
    <dgm:pt modelId="{89ED3D70-BE0C-4B8D-81C8-25B643320503}" type="pres">
      <dgm:prSet presAssocID="{EBC5C250-BAF7-48DF-BA65-A20AB8203A22}" presName="imageRepeatNode" presStyleLbl="alignAcc1" presStyleIdx="0" presStyleCnt="9"/>
      <dgm:spPr/>
    </dgm:pt>
    <dgm:pt modelId="{52B7EE31-89AE-4EFC-B81A-78E9F3BC8438}" type="pres">
      <dgm:prSet presAssocID="{EBC5C250-BAF7-48DF-BA65-A20AB8203A22}" presName="imageaccent1" presStyleCnt="0"/>
      <dgm:spPr/>
    </dgm:pt>
    <dgm:pt modelId="{AFC38F68-489A-4548-9CD7-83C6DF80C253}" type="pres">
      <dgm:prSet presAssocID="{EBC5C250-BAF7-48DF-BA65-A20AB8203A22}" presName="accentRepeatNode" presStyleLbl="solidAlignAcc1" presStyleIdx="1" presStyleCnt="18"/>
      <dgm:spPr/>
    </dgm:pt>
    <dgm:pt modelId="{C2BD2ACE-B4F0-4183-80FD-9F1A8408FE07}" type="pres">
      <dgm:prSet presAssocID="{83A8B40C-1D14-4D03-B82D-59A58CA05930}" presName="text2" presStyleCnt="0"/>
      <dgm:spPr/>
    </dgm:pt>
    <dgm:pt modelId="{BF032884-9A1C-497A-86BF-44382E2AC7BF}" type="pres">
      <dgm:prSet presAssocID="{83A8B40C-1D14-4D03-B82D-59A58CA05930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</dgm:pt>
    <dgm:pt modelId="{44CA1861-1395-4EBE-BE90-6E1D420E31C6}" type="pres">
      <dgm:prSet presAssocID="{83A8B40C-1D14-4D03-B82D-59A58CA05930}" presName="textaccent2" presStyleCnt="0"/>
      <dgm:spPr/>
    </dgm:pt>
    <dgm:pt modelId="{4E1E8D66-8876-4EF0-9982-1688A93F37F0}" type="pres">
      <dgm:prSet presAssocID="{83A8B40C-1D14-4D03-B82D-59A58CA05930}" presName="accentRepeatNode" presStyleLbl="solidAlignAcc1" presStyleIdx="2" presStyleCnt="18"/>
      <dgm:spPr/>
    </dgm:pt>
    <dgm:pt modelId="{0FC01EF4-F661-4A87-8D54-697F0C421126}" type="pres">
      <dgm:prSet presAssocID="{7CDA704D-DEE4-4689-9CDC-116C9109110D}" presName="image2" presStyleCnt="0"/>
      <dgm:spPr/>
    </dgm:pt>
    <dgm:pt modelId="{0AD6C0A8-5A56-44A8-947D-A32421812CAE}" type="pres">
      <dgm:prSet presAssocID="{7CDA704D-DEE4-4689-9CDC-116C9109110D}" presName="imageRepeatNode" presStyleLbl="alignAcc1" presStyleIdx="1" presStyleCnt="9"/>
      <dgm:spPr/>
    </dgm:pt>
    <dgm:pt modelId="{7F814305-59F1-44B0-9528-C79E5B7CC5A8}" type="pres">
      <dgm:prSet presAssocID="{7CDA704D-DEE4-4689-9CDC-116C9109110D}" presName="imageaccent2" presStyleCnt="0"/>
      <dgm:spPr/>
    </dgm:pt>
    <dgm:pt modelId="{656998C0-E025-4E3A-9D98-373C532B3D92}" type="pres">
      <dgm:prSet presAssocID="{7CDA704D-DEE4-4689-9CDC-116C9109110D}" presName="accentRepeatNode" presStyleLbl="solidAlignAcc1" presStyleIdx="3" presStyleCnt="18"/>
      <dgm:spPr/>
    </dgm:pt>
    <dgm:pt modelId="{F9288DA7-BF2D-472C-B17E-743D82636AAF}" type="pres">
      <dgm:prSet presAssocID="{D0D78887-4B5C-4F79-9D5C-FA401946E235}" presName="text3" presStyleCnt="0"/>
      <dgm:spPr/>
    </dgm:pt>
    <dgm:pt modelId="{28D89927-9A14-4E15-AFEB-518A8B7226B7}" type="pres">
      <dgm:prSet presAssocID="{D0D78887-4B5C-4F79-9D5C-FA401946E235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/>
    </dgm:pt>
    <dgm:pt modelId="{1897B9EC-7E3A-474C-BBA4-933B176DB040}" type="pres">
      <dgm:prSet presAssocID="{D0D78887-4B5C-4F79-9D5C-FA401946E235}" presName="textaccent3" presStyleCnt="0"/>
      <dgm:spPr/>
    </dgm:pt>
    <dgm:pt modelId="{3A3B8044-B22F-4614-971C-7BA21BAFCAB7}" type="pres">
      <dgm:prSet presAssocID="{D0D78887-4B5C-4F79-9D5C-FA401946E235}" presName="accentRepeatNode" presStyleLbl="solidAlignAcc1" presStyleIdx="4" presStyleCnt="18"/>
      <dgm:spPr/>
    </dgm:pt>
    <dgm:pt modelId="{E43E84B5-A6E7-4265-A780-110CEA82A17E}" type="pres">
      <dgm:prSet presAssocID="{D4EB8F62-2345-4BB8-9580-E0F3A3A7B91A}" presName="image3" presStyleCnt="0"/>
      <dgm:spPr/>
    </dgm:pt>
    <dgm:pt modelId="{497BA364-22D7-41EE-B9D6-367906D40195}" type="pres">
      <dgm:prSet presAssocID="{D4EB8F62-2345-4BB8-9580-E0F3A3A7B91A}" presName="imageRepeatNode" presStyleLbl="alignAcc1" presStyleIdx="2" presStyleCnt="9"/>
      <dgm:spPr/>
    </dgm:pt>
    <dgm:pt modelId="{A1946182-87AD-4D3A-8C4F-A12466A0884E}" type="pres">
      <dgm:prSet presAssocID="{D4EB8F62-2345-4BB8-9580-E0F3A3A7B91A}" presName="imageaccent3" presStyleCnt="0"/>
      <dgm:spPr/>
    </dgm:pt>
    <dgm:pt modelId="{C83D3723-73D5-46D8-A682-2DD4EFA4B645}" type="pres">
      <dgm:prSet presAssocID="{D4EB8F62-2345-4BB8-9580-E0F3A3A7B91A}" presName="accentRepeatNode" presStyleLbl="solidAlignAcc1" presStyleIdx="5" presStyleCnt="18"/>
      <dgm:spPr/>
    </dgm:pt>
    <dgm:pt modelId="{C61518BC-4CE0-4C82-B434-58E1586A18AB}" type="pres">
      <dgm:prSet presAssocID="{88E5BA46-A9EC-4594-BD64-5049121A7709}" presName="text4" presStyleCnt="0"/>
      <dgm:spPr/>
    </dgm:pt>
    <dgm:pt modelId="{7BD014F8-0956-439B-9CE9-27D101BB8FD8}" type="pres">
      <dgm:prSet presAssocID="{88E5BA46-A9EC-4594-BD64-5049121A7709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</dgm:pt>
    <dgm:pt modelId="{3600DF71-3705-49D3-80F2-281E1FCE9FC1}" type="pres">
      <dgm:prSet presAssocID="{88E5BA46-A9EC-4594-BD64-5049121A7709}" presName="textaccent4" presStyleCnt="0"/>
      <dgm:spPr/>
    </dgm:pt>
    <dgm:pt modelId="{D2D97BAF-CBBD-4FC5-B7A3-413010454843}" type="pres">
      <dgm:prSet presAssocID="{88E5BA46-A9EC-4594-BD64-5049121A7709}" presName="accentRepeatNode" presStyleLbl="solidAlignAcc1" presStyleIdx="6" presStyleCnt="18"/>
      <dgm:spPr/>
    </dgm:pt>
    <dgm:pt modelId="{A3E8E377-4ABA-4CE8-B158-436E116C5C67}" type="pres">
      <dgm:prSet presAssocID="{2F418E8A-1FEE-4CA5-86A9-FEB9D7BB204A}" presName="image4" presStyleCnt="0"/>
      <dgm:spPr/>
    </dgm:pt>
    <dgm:pt modelId="{E049E38D-3A24-47B7-AC38-139511591FA4}" type="pres">
      <dgm:prSet presAssocID="{2F418E8A-1FEE-4CA5-86A9-FEB9D7BB204A}" presName="imageRepeatNode" presStyleLbl="alignAcc1" presStyleIdx="3" presStyleCnt="9"/>
      <dgm:spPr/>
    </dgm:pt>
    <dgm:pt modelId="{5CE861B3-8161-40FD-A21A-E25B1BF4841F}" type="pres">
      <dgm:prSet presAssocID="{2F418E8A-1FEE-4CA5-86A9-FEB9D7BB204A}" presName="imageaccent4" presStyleCnt="0"/>
      <dgm:spPr/>
    </dgm:pt>
    <dgm:pt modelId="{FC11BCE3-D97B-4E43-B94B-0AC90D63F7DB}" type="pres">
      <dgm:prSet presAssocID="{2F418E8A-1FEE-4CA5-86A9-FEB9D7BB204A}" presName="accentRepeatNode" presStyleLbl="solidAlignAcc1" presStyleIdx="7" presStyleCnt="18"/>
      <dgm:spPr/>
    </dgm:pt>
    <dgm:pt modelId="{7E7D2095-4229-4010-A802-8D619C629762}" type="pres">
      <dgm:prSet presAssocID="{05350A7C-91D7-4335-AEF4-2ECBC454E0CA}" presName="text5" presStyleCnt="0"/>
      <dgm:spPr/>
    </dgm:pt>
    <dgm:pt modelId="{8A8D1525-19C3-4348-8231-21180CA0AC84}" type="pres">
      <dgm:prSet presAssocID="{05350A7C-91D7-4335-AEF4-2ECBC454E0CA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</dgm:pt>
    <dgm:pt modelId="{89545637-2F9B-4952-9EC1-73F36C665B4C}" type="pres">
      <dgm:prSet presAssocID="{05350A7C-91D7-4335-AEF4-2ECBC454E0CA}" presName="textaccent5" presStyleCnt="0"/>
      <dgm:spPr/>
    </dgm:pt>
    <dgm:pt modelId="{6498A3BD-4784-4A45-BA09-7F37D44583B0}" type="pres">
      <dgm:prSet presAssocID="{05350A7C-91D7-4335-AEF4-2ECBC454E0CA}" presName="accentRepeatNode" presStyleLbl="solidAlignAcc1" presStyleIdx="8" presStyleCnt="18"/>
      <dgm:spPr/>
    </dgm:pt>
    <dgm:pt modelId="{18E15CC4-5DF8-45DE-82EC-214B48B65F29}" type="pres">
      <dgm:prSet presAssocID="{6887FA08-88D4-4CB4-9846-FB5C49CE59E7}" presName="image5" presStyleCnt="0"/>
      <dgm:spPr/>
    </dgm:pt>
    <dgm:pt modelId="{CFD0209B-E2A1-4A51-B501-4BFA0B0E477B}" type="pres">
      <dgm:prSet presAssocID="{6887FA08-88D4-4CB4-9846-FB5C49CE59E7}" presName="imageRepeatNode" presStyleLbl="alignAcc1" presStyleIdx="4" presStyleCnt="9"/>
      <dgm:spPr/>
    </dgm:pt>
    <dgm:pt modelId="{D14C743E-8103-4177-ABEA-B5A771E1AE08}" type="pres">
      <dgm:prSet presAssocID="{6887FA08-88D4-4CB4-9846-FB5C49CE59E7}" presName="imageaccent5" presStyleCnt="0"/>
      <dgm:spPr/>
    </dgm:pt>
    <dgm:pt modelId="{DB52FD51-18E8-4954-81FD-7C9B954430EF}" type="pres">
      <dgm:prSet presAssocID="{6887FA08-88D4-4CB4-9846-FB5C49CE59E7}" presName="accentRepeatNode" presStyleLbl="solidAlignAcc1" presStyleIdx="9" presStyleCnt="18"/>
      <dgm:spPr/>
    </dgm:pt>
    <dgm:pt modelId="{18F6A06C-B10F-4506-97A9-20AFD95F664D}" type="pres">
      <dgm:prSet presAssocID="{763CA6C6-AFC4-4C53-B7E6-681435B3F966}" presName="text6" presStyleCnt="0"/>
      <dgm:spPr/>
    </dgm:pt>
    <dgm:pt modelId="{C15C56B7-09A2-43DE-8C80-5F30572648D0}" type="pres">
      <dgm:prSet presAssocID="{763CA6C6-AFC4-4C53-B7E6-681435B3F966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</dgm:pt>
    <dgm:pt modelId="{65816814-EABF-4561-8B6C-5BFB7E75F049}" type="pres">
      <dgm:prSet presAssocID="{763CA6C6-AFC4-4C53-B7E6-681435B3F966}" presName="textaccent6" presStyleCnt="0"/>
      <dgm:spPr/>
    </dgm:pt>
    <dgm:pt modelId="{47F3C6F3-80EA-405B-8137-04231088774F}" type="pres">
      <dgm:prSet presAssocID="{763CA6C6-AFC4-4C53-B7E6-681435B3F966}" presName="accentRepeatNode" presStyleLbl="solidAlignAcc1" presStyleIdx="10" presStyleCnt="18"/>
      <dgm:spPr/>
    </dgm:pt>
    <dgm:pt modelId="{DD3773D4-0F81-43E4-8243-25D8FA7734E4}" type="pres">
      <dgm:prSet presAssocID="{156C9775-B971-4302-8DCB-F9913141A25B}" presName="image6" presStyleCnt="0"/>
      <dgm:spPr/>
    </dgm:pt>
    <dgm:pt modelId="{D98C65B2-2BF3-4F08-9E54-8180A2B7AF66}" type="pres">
      <dgm:prSet presAssocID="{156C9775-B971-4302-8DCB-F9913141A25B}" presName="imageRepeatNode" presStyleLbl="alignAcc1" presStyleIdx="5" presStyleCnt="9"/>
      <dgm:spPr/>
    </dgm:pt>
    <dgm:pt modelId="{5261BB91-52FA-498D-9124-1E02038DEC13}" type="pres">
      <dgm:prSet presAssocID="{156C9775-B971-4302-8DCB-F9913141A25B}" presName="imageaccent6" presStyleCnt="0"/>
      <dgm:spPr/>
    </dgm:pt>
    <dgm:pt modelId="{F593E4F8-A474-467D-8005-5521214FD0C3}" type="pres">
      <dgm:prSet presAssocID="{156C9775-B971-4302-8DCB-F9913141A25B}" presName="accentRepeatNode" presStyleLbl="solidAlignAcc1" presStyleIdx="11" presStyleCnt="18"/>
      <dgm:spPr/>
    </dgm:pt>
    <dgm:pt modelId="{D421CAF0-4959-4BB2-BEB6-F30CFBE64C8A}" type="pres">
      <dgm:prSet presAssocID="{DF3E207C-6324-484B-BB6D-20E68E6D3461}" presName="text7" presStyleCnt="0"/>
      <dgm:spPr/>
    </dgm:pt>
    <dgm:pt modelId="{64A077DF-09EB-447F-9B99-5AA310B38C74}" type="pres">
      <dgm:prSet presAssocID="{DF3E207C-6324-484B-BB6D-20E68E6D3461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</dgm:pt>
    <dgm:pt modelId="{47D82A5A-0778-42C4-81A1-BEDE20D56956}" type="pres">
      <dgm:prSet presAssocID="{DF3E207C-6324-484B-BB6D-20E68E6D3461}" presName="textaccent7" presStyleCnt="0"/>
      <dgm:spPr/>
    </dgm:pt>
    <dgm:pt modelId="{481CA5C9-2090-424A-A292-505A661B29B2}" type="pres">
      <dgm:prSet presAssocID="{DF3E207C-6324-484B-BB6D-20E68E6D3461}" presName="accentRepeatNode" presStyleLbl="solidAlignAcc1" presStyleIdx="12" presStyleCnt="18"/>
      <dgm:spPr/>
    </dgm:pt>
    <dgm:pt modelId="{5F600C00-9A8D-48F8-A8F2-E875E14A661F}" type="pres">
      <dgm:prSet presAssocID="{FF7B659F-C6EB-42AC-AF2B-399ED0CAFD46}" presName="image7" presStyleCnt="0"/>
      <dgm:spPr/>
    </dgm:pt>
    <dgm:pt modelId="{C9A4117B-13A0-4BBB-BA85-2CCC5D3E9391}" type="pres">
      <dgm:prSet presAssocID="{FF7B659F-C6EB-42AC-AF2B-399ED0CAFD46}" presName="imageRepeatNode" presStyleLbl="alignAcc1" presStyleIdx="6" presStyleCnt="9"/>
      <dgm:spPr/>
    </dgm:pt>
    <dgm:pt modelId="{ECEDD98E-658F-4FCE-9FF2-AD2BF5467905}" type="pres">
      <dgm:prSet presAssocID="{FF7B659F-C6EB-42AC-AF2B-399ED0CAFD46}" presName="imageaccent7" presStyleCnt="0"/>
      <dgm:spPr/>
    </dgm:pt>
    <dgm:pt modelId="{A440D490-C9C9-48B9-9BCE-145F15A01EB6}" type="pres">
      <dgm:prSet presAssocID="{FF7B659F-C6EB-42AC-AF2B-399ED0CAFD46}" presName="accentRepeatNode" presStyleLbl="solidAlignAcc1" presStyleIdx="13" presStyleCnt="18"/>
      <dgm:spPr/>
    </dgm:pt>
    <dgm:pt modelId="{49AD2399-9CB7-4837-85A9-7F627FC22AFE}" type="pres">
      <dgm:prSet presAssocID="{156F6915-B82C-43C9-ADFD-A7B7FFCDF566}" presName="text8" presStyleCnt="0"/>
      <dgm:spPr/>
    </dgm:pt>
    <dgm:pt modelId="{D8D72E6F-D803-4BE3-841F-792683DA2BDC}" type="pres">
      <dgm:prSet presAssocID="{156F6915-B82C-43C9-ADFD-A7B7FFCDF566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</dgm:pt>
    <dgm:pt modelId="{732C82D7-B753-46BE-A642-813108F8E041}" type="pres">
      <dgm:prSet presAssocID="{156F6915-B82C-43C9-ADFD-A7B7FFCDF566}" presName="textaccent8" presStyleCnt="0"/>
      <dgm:spPr/>
    </dgm:pt>
    <dgm:pt modelId="{3D79BB04-77CB-4E6B-AFAA-ABC52A7E0D5D}" type="pres">
      <dgm:prSet presAssocID="{156F6915-B82C-43C9-ADFD-A7B7FFCDF566}" presName="accentRepeatNode" presStyleLbl="solidAlignAcc1" presStyleIdx="14" presStyleCnt="18"/>
      <dgm:spPr/>
    </dgm:pt>
    <dgm:pt modelId="{FDC681D8-C944-4225-B7ED-44A5875A2F87}" type="pres">
      <dgm:prSet presAssocID="{6BA3D048-77FA-411F-9FE9-AA8ED60E5059}" presName="image8" presStyleCnt="0"/>
      <dgm:spPr/>
    </dgm:pt>
    <dgm:pt modelId="{16A2F1B5-0A17-4A74-BA40-F7ABFEFE2F8F}" type="pres">
      <dgm:prSet presAssocID="{6BA3D048-77FA-411F-9FE9-AA8ED60E5059}" presName="imageRepeatNode" presStyleLbl="alignAcc1" presStyleIdx="7" presStyleCnt="9"/>
      <dgm:spPr/>
    </dgm:pt>
    <dgm:pt modelId="{A31F5011-3B44-4C0C-AC35-A6B7C35E2232}" type="pres">
      <dgm:prSet presAssocID="{6BA3D048-77FA-411F-9FE9-AA8ED60E5059}" presName="imageaccent8" presStyleCnt="0"/>
      <dgm:spPr/>
    </dgm:pt>
    <dgm:pt modelId="{1B3F3C88-8105-468C-927D-76B03F959F1B}" type="pres">
      <dgm:prSet presAssocID="{6BA3D048-77FA-411F-9FE9-AA8ED60E5059}" presName="accentRepeatNode" presStyleLbl="solidAlignAcc1" presStyleIdx="15" presStyleCnt="18"/>
      <dgm:spPr/>
    </dgm:pt>
    <dgm:pt modelId="{96E3F0FE-958E-4865-9159-3871438590B1}" type="pres">
      <dgm:prSet presAssocID="{AD21E93C-6B73-4245-B884-D280F3CADF11}" presName="text9" presStyleCnt="0"/>
      <dgm:spPr/>
    </dgm:pt>
    <dgm:pt modelId="{E79949B3-9A64-4449-A3B6-E9968B97E90E}" type="pres">
      <dgm:prSet presAssocID="{AD21E93C-6B73-4245-B884-D280F3CADF11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</dgm:pt>
    <dgm:pt modelId="{C2AF9780-980A-4C59-AAE3-A5F227E7D8A5}" type="pres">
      <dgm:prSet presAssocID="{AD21E93C-6B73-4245-B884-D280F3CADF11}" presName="textaccent9" presStyleCnt="0"/>
      <dgm:spPr/>
    </dgm:pt>
    <dgm:pt modelId="{9892CFDC-3AA7-480A-AEE8-F66A12872C8E}" type="pres">
      <dgm:prSet presAssocID="{AD21E93C-6B73-4245-B884-D280F3CADF11}" presName="accentRepeatNode" presStyleLbl="solidAlignAcc1" presStyleIdx="16" presStyleCnt="18"/>
      <dgm:spPr/>
    </dgm:pt>
    <dgm:pt modelId="{6F8157BE-A98A-432E-9A59-F2D1487D1967}" type="pres">
      <dgm:prSet presAssocID="{AA08070A-ED9F-4BA6-BA08-83D064111E11}" presName="image9" presStyleCnt="0"/>
      <dgm:spPr/>
    </dgm:pt>
    <dgm:pt modelId="{BEE35227-9126-4634-8F88-8E596BDAC1A8}" type="pres">
      <dgm:prSet presAssocID="{AA08070A-ED9F-4BA6-BA08-83D064111E11}" presName="imageRepeatNode" presStyleLbl="alignAcc1" presStyleIdx="8" presStyleCnt="9"/>
      <dgm:spPr/>
    </dgm:pt>
    <dgm:pt modelId="{0B9DEA29-1590-4ED2-9328-6880EB865FB4}" type="pres">
      <dgm:prSet presAssocID="{AA08070A-ED9F-4BA6-BA08-83D064111E11}" presName="imageaccent9" presStyleCnt="0"/>
      <dgm:spPr/>
    </dgm:pt>
    <dgm:pt modelId="{A9C3F11A-C3BF-4D63-A347-37ADCE13D170}" type="pres">
      <dgm:prSet presAssocID="{AA08070A-ED9F-4BA6-BA08-83D064111E11}" presName="accentRepeatNode" presStyleLbl="solidAlignAcc1" presStyleIdx="17" presStyleCnt="18"/>
      <dgm:spPr/>
    </dgm:pt>
  </dgm:ptLst>
  <dgm:cxnLst>
    <dgm:cxn modelId="{7A71E211-4C2F-460F-8EC5-271176AD9B4B}" type="presOf" srcId="{763CA6C6-AFC4-4C53-B7E6-681435B3F966}" destId="{C15C56B7-09A2-43DE-8C80-5F30572648D0}" srcOrd="0" destOrd="0" presId="urn:microsoft.com/office/officeart/2008/layout/HexagonCluster"/>
    <dgm:cxn modelId="{3103AA18-4B24-4AC1-AFD0-09CF3EA760A0}" type="presOf" srcId="{6887FA08-88D4-4CB4-9846-FB5C49CE59E7}" destId="{CFD0209B-E2A1-4A51-B501-4BFA0B0E477B}" srcOrd="0" destOrd="0" presId="urn:microsoft.com/office/officeart/2008/layout/HexagonCluster"/>
    <dgm:cxn modelId="{3860FB1F-1CB3-487E-AC44-1484C569FE2F}" srcId="{2549019A-4270-411D-B5AC-A2B0D488AA7C}" destId="{AD21E93C-6B73-4245-B884-D280F3CADF11}" srcOrd="8" destOrd="0" parTransId="{EC170501-2D92-4E65-9853-B3DD35270CA9}" sibTransId="{AA08070A-ED9F-4BA6-BA08-83D064111E11}"/>
    <dgm:cxn modelId="{2E842722-05C1-49C0-A78E-4B3E16D2B7A5}" srcId="{2549019A-4270-411D-B5AC-A2B0D488AA7C}" destId="{DF3E207C-6324-484B-BB6D-20E68E6D3461}" srcOrd="6" destOrd="0" parTransId="{84CFC22F-9D05-4E78-9B94-16F6E388CB75}" sibTransId="{FF7B659F-C6EB-42AC-AF2B-399ED0CAFD46}"/>
    <dgm:cxn modelId="{6703F830-09B7-495D-A4EE-8E26ED553181}" type="presOf" srcId="{2F418E8A-1FEE-4CA5-86A9-FEB9D7BB204A}" destId="{E049E38D-3A24-47B7-AC38-139511591FA4}" srcOrd="0" destOrd="0" presId="urn:microsoft.com/office/officeart/2008/layout/HexagonCluster"/>
    <dgm:cxn modelId="{663A0E31-E7FF-4E00-9DBF-8EAA2749DE60}" type="presOf" srcId="{05350A7C-91D7-4335-AEF4-2ECBC454E0CA}" destId="{8A8D1525-19C3-4348-8231-21180CA0AC84}" srcOrd="0" destOrd="0" presId="urn:microsoft.com/office/officeart/2008/layout/HexagonCluster"/>
    <dgm:cxn modelId="{F85CB932-20D3-43E0-B0A8-4AC126BE2B5A}" srcId="{2549019A-4270-411D-B5AC-A2B0D488AA7C}" destId="{D0D78887-4B5C-4F79-9D5C-FA401946E235}" srcOrd="2" destOrd="0" parTransId="{CDE06FE9-AA79-4A56-89D0-A64BF7FC2B36}" sibTransId="{D4EB8F62-2345-4BB8-9580-E0F3A3A7B91A}"/>
    <dgm:cxn modelId="{06A2EF38-4A64-4313-96C0-AD5B6C7E9B0B}" type="presOf" srcId="{6BA3D048-77FA-411F-9FE9-AA8ED60E5059}" destId="{16A2F1B5-0A17-4A74-BA40-F7ABFEFE2F8F}" srcOrd="0" destOrd="0" presId="urn:microsoft.com/office/officeart/2008/layout/HexagonCluster"/>
    <dgm:cxn modelId="{EF8E063E-284A-4122-9A76-26DCF5845DF9}" srcId="{2549019A-4270-411D-B5AC-A2B0D488AA7C}" destId="{88E5BA46-A9EC-4594-BD64-5049121A7709}" srcOrd="3" destOrd="0" parTransId="{BE98D89D-8D7F-40EF-9F66-066E005BAD93}" sibTransId="{2F418E8A-1FEE-4CA5-86A9-FEB9D7BB204A}"/>
    <dgm:cxn modelId="{FB0C753E-1C67-487A-9A15-2D5246975FB8}" srcId="{2549019A-4270-411D-B5AC-A2B0D488AA7C}" destId="{156F6915-B82C-43C9-ADFD-A7B7FFCDF566}" srcOrd="7" destOrd="0" parTransId="{EB8EF9C9-3195-4844-949F-EC0CBFD44B09}" sibTransId="{6BA3D048-77FA-411F-9FE9-AA8ED60E5059}"/>
    <dgm:cxn modelId="{2E639642-968F-432B-83D6-BEF12B678B95}" type="presOf" srcId="{EBC5C250-BAF7-48DF-BA65-A20AB8203A22}" destId="{89ED3D70-BE0C-4B8D-81C8-25B643320503}" srcOrd="0" destOrd="0" presId="urn:microsoft.com/office/officeart/2008/layout/HexagonCluster"/>
    <dgm:cxn modelId="{1B434C69-BF9F-446D-B7E1-71B39040D36E}" type="presOf" srcId="{54D1C275-9F17-4A39-BD7B-85A461CD2E25}" destId="{FF26ABE0-B084-4514-B8C3-5F8D496DCC03}" srcOrd="0" destOrd="0" presId="urn:microsoft.com/office/officeart/2008/layout/HexagonCluster"/>
    <dgm:cxn modelId="{F0AB8D4F-6E81-4A25-B85D-E747B96EADEC}" type="presOf" srcId="{AD21E93C-6B73-4245-B884-D280F3CADF11}" destId="{E79949B3-9A64-4449-A3B6-E9968B97E90E}" srcOrd="0" destOrd="0" presId="urn:microsoft.com/office/officeart/2008/layout/HexagonCluster"/>
    <dgm:cxn modelId="{FEB4A44F-DBB3-41B6-83A3-39A1D07B0BBC}" type="presOf" srcId="{83A8B40C-1D14-4D03-B82D-59A58CA05930}" destId="{BF032884-9A1C-497A-86BF-44382E2AC7BF}" srcOrd="0" destOrd="0" presId="urn:microsoft.com/office/officeart/2008/layout/HexagonCluster"/>
    <dgm:cxn modelId="{82A86175-303F-4A58-91D5-AE0641FD04AC}" srcId="{2549019A-4270-411D-B5AC-A2B0D488AA7C}" destId="{83A8B40C-1D14-4D03-B82D-59A58CA05930}" srcOrd="1" destOrd="0" parTransId="{C109703E-9C09-47B7-ACEF-A10DAB1CEFE0}" sibTransId="{7CDA704D-DEE4-4689-9CDC-116C9109110D}"/>
    <dgm:cxn modelId="{4A81DA89-ED16-4F90-A164-FA8F1BB89B6B}" type="presOf" srcId="{88E5BA46-A9EC-4594-BD64-5049121A7709}" destId="{7BD014F8-0956-439B-9CE9-27D101BB8FD8}" srcOrd="0" destOrd="0" presId="urn:microsoft.com/office/officeart/2008/layout/HexagonCluster"/>
    <dgm:cxn modelId="{DD980F95-0996-458D-AA99-578652CF266D}" type="presOf" srcId="{DF3E207C-6324-484B-BB6D-20E68E6D3461}" destId="{64A077DF-09EB-447F-9B99-5AA310B38C74}" srcOrd="0" destOrd="0" presId="urn:microsoft.com/office/officeart/2008/layout/HexagonCluster"/>
    <dgm:cxn modelId="{ACCF20A9-73A6-44E7-9ACF-04BA415C89E3}" type="presOf" srcId="{2549019A-4270-411D-B5AC-A2B0D488AA7C}" destId="{77871BC8-F81F-4BF1-9948-7BB36986ECE4}" srcOrd="0" destOrd="0" presId="urn:microsoft.com/office/officeart/2008/layout/HexagonCluster"/>
    <dgm:cxn modelId="{6D714BB2-CF7F-4024-8EDD-6DEAF90F4738}" type="presOf" srcId="{7CDA704D-DEE4-4689-9CDC-116C9109110D}" destId="{0AD6C0A8-5A56-44A8-947D-A32421812CAE}" srcOrd="0" destOrd="0" presId="urn:microsoft.com/office/officeart/2008/layout/HexagonCluster"/>
    <dgm:cxn modelId="{AFBB60BD-2103-45F8-970A-B3AEB8BAD982}" srcId="{2549019A-4270-411D-B5AC-A2B0D488AA7C}" destId="{05350A7C-91D7-4335-AEF4-2ECBC454E0CA}" srcOrd="4" destOrd="0" parTransId="{298662EE-BE18-49EB-88D3-9312B2D88656}" sibTransId="{6887FA08-88D4-4CB4-9846-FB5C49CE59E7}"/>
    <dgm:cxn modelId="{F812F3C2-EFA8-431E-8BBB-9896999A5C23}" type="presOf" srcId="{156F6915-B82C-43C9-ADFD-A7B7FFCDF566}" destId="{D8D72E6F-D803-4BE3-841F-792683DA2BDC}" srcOrd="0" destOrd="0" presId="urn:microsoft.com/office/officeart/2008/layout/HexagonCluster"/>
    <dgm:cxn modelId="{3ABF84C5-2510-47F4-B664-1A22660F5097}" type="presOf" srcId="{D0D78887-4B5C-4F79-9D5C-FA401946E235}" destId="{28D89927-9A14-4E15-AFEB-518A8B7226B7}" srcOrd="0" destOrd="0" presId="urn:microsoft.com/office/officeart/2008/layout/HexagonCluster"/>
    <dgm:cxn modelId="{E07234CA-9395-41B4-B593-7B14916859BD}" type="presOf" srcId="{AA08070A-ED9F-4BA6-BA08-83D064111E11}" destId="{BEE35227-9126-4634-8F88-8E596BDAC1A8}" srcOrd="0" destOrd="0" presId="urn:microsoft.com/office/officeart/2008/layout/HexagonCluster"/>
    <dgm:cxn modelId="{0ED818CD-A99F-46AC-9C03-6404C7154D0A}" srcId="{2549019A-4270-411D-B5AC-A2B0D488AA7C}" destId="{54D1C275-9F17-4A39-BD7B-85A461CD2E25}" srcOrd="0" destOrd="0" parTransId="{CFA6FD10-4307-4127-A9B0-A77A4978D5F8}" sibTransId="{EBC5C250-BAF7-48DF-BA65-A20AB8203A22}"/>
    <dgm:cxn modelId="{9EEDA8D4-6AF2-4924-9438-038EF0BE3F59}" type="presOf" srcId="{FF7B659F-C6EB-42AC-AF2B-399ED0CAFD46}" destId="{C9A4117B-13A0-4BBB-BA85-2CCC5D3E9391}" srcOrd="0" destOrd="0" presId="urn:microsoft.com/office/officeart/2008/layout/HexagonCluster"/>
    <dgm:cxn modelId="{9B229AE3-D447-4DBD-A943-B75BD915FD2E}" type="presOf" srcId="{156C9775-B971-4302-8DCB-F9913141A25B}" destId="{D98C65B2-2BF3-4F08-9E54-8180A2B7AF66}" srcOrd="0" destOrd="0" presId="urn:microsoft.com/office/officeart/2008/layout/HexagonCluster"/>
    <dgm:cxn modelId="{8F76F5F4-B420-495B-BB3E-FDFEC51C3C1E}" srcId="{2549019A-4270-411D-B5AC-A2B0D488AA7C}" destId="{763CA6C6-AFC4-4C53-B7E6-681435B3F966}" srcOrd="5" destOrd="0" parTransId="{2D987D94-6FCF-4C3B-AA67-CFEDF6601BAD}" sibTransId="{156C9775-B971-4302-8DCB-F9913141A25B}"/>
    <dgm:cxn modelId="{0108FCF5-38CE-4D9B-B50B-4FB7F0C3CDBE}" type="presOf" srcId="{D4EB8F62-2345-4BB8-9580-E0F3A3A7B91A}" destId="{497BA364-22D7-41EE-B9D6-367906D40195}" srcOrd="0" destOrd="0" presId="urn:microsoft.com/office/officeart/2008/layout/HexagonCluster"/>
    <dgm:cxn modelId="{197EF212-17E7-48A7-82CF-458601F2BEA5}" type="presParOf" srcId="{77871BC8-F81F-4BF1-9948-7BB36986ECE4}" destId="{7A03CD46-AB1E-4458-8A0A-13F17E2858D1}" srcOrd="0" destOrd="0" presId="urn:microsoft.com/office/officeart/2008/layout/HexagonCluster"/>
    <dgm:cxn modelId="{8BAFF98D-1A2B-4906-90B8-EAD6308C000D}" type="presParOf" srcId="{7A03CD46-AB1E-4458-8A0A-13F17E2858D1}" destId="{FF26ABE0-B084-4514-B8C3-5F8D496DCC03}" srcOrd="0" destOrd="0" presId="urn:microsoft.com/office/officeart/2008/layout/HexagonCluster"/>
    <dgm:cxn modelId="{3DC61CD4-CDFE-4E77-AC3C-18296575FB7B}" type="presParOf" srcId="{77871BC8-F81F-4BF1-9948-7BB36986ECE4}" destId="{4E831516-DB8C-4F89-87C4-71A7A9EE0626}" srcOrd="1" destOrd="0" presId="urn:microsoft.com/office/officeart/2008/layout/HexagonCluster"/>
    <dgm:cxn modelId="{A2575AD2-2408-4D90-9A6D-68F7DC153D16}" type="presParOf" srcId="{4E831516-DB8C-4F89-87C4-71A7A9EE0626}" destId="{50D2AE01-4735-4802-B5E9-C7A317F551C5}" srcOrd="0" destOrd="0" presId="urn:microsoft.com/office/officeart/2008/layout/HexagonCluster"/>
    <dgm:cxn modelId="{E97F8C28-7D2A-42D4-A189-22915F90A6EF}" type="presParOf" srcId="{77871BC8-F81F-4BF1-9948-7BB36986ECE4}" destId="{71E4DC25-1640-4E30-BB03-D3F72BAD8565}" srcOrd="2" destOrd="0" presId="urn:microsoft.com/office/officeart/2008/layout/HexagonCluster"/>
    <dgm:cxn modelId="{43672114-3C8F-4D46-ACD0-928982BAB76A}" type="presParOf" srcId="{71E4DC25-1640-4E30-BB03-D3F72BAD8565}" destId="{89ED3D70-BE0C-4B8D-81C8-25B643320503}" srcOrd="0" destOrd="0" presId="urn:microsoft.com/office/officeart/2008/layout/HexagonCluster"/>
    <dgm:cxn modelId="{85B1ECEF-CAB9-4E26-B8A7-56C1ABB0A4D2}" type="presParOf" srcId="{77871BC8-F81F-4BF1-9948-7BB36986ECE4}" destId="{52B7EE31-89AE-4EFC-B81A-78E9F3BC8438}" srcOrd="3" destOrd="0" presId="urn:microsoft.com/office/officeart/2008/layout/HexagonCluster"/>
    <dgm:cxn modelId="{61A89D60-B2C8-4D11-879C-3EE5957CD1D6}" type="presParOf" srcId="{52B7EE31-89AE-4EFC-B81A-78E9F3BC8438}" destId="{AFC38F68-489A-4548-9CD7-83C6DF80C253}" srcOrd="0" destOrd="0" presId="urn:microsoft.com/office/officeart/2008/layout/HexagonCluster"/>
    <dgm:cxn modelId="{910302AB-559F-4689-A477-31F3666CAB49}" type="presParOf" srcId="{77871BC8-F81F-4BF1-9948-7BB36986ECE4}" destId="{C2BD2ACE-B4F0-4183-80FD-9F1A8408FE07}" srcOrd="4" destOrd="0" presId="urn:microsoft.com/office/officeart/2008/layout/HexagonCluster"/>
    <dgm:cxn modelId="{8AEECF17-0866-44A4-A229-0BC819940A14}" type="presParOf" srcId="{C2BD2ACE-B4F0-4183-80FD-9F1A8408FE07}" destId="{BF032884-9A1C-497A-86BF-44382E2AC7BF}" srcOrd="0" destOrd="0" presId="urn:microsoft.com/office/officeart/2008/layout/HexagonCluster"/>
    <dgm:cxn modelId="{9F5CD6C5-8B7A-459A-8C57-FEBA38824D9D}" type="presParOf" srcId="{77871BC8-F81F-4BF1-9948-7BB36986ECE4}" destId="{44CA1861-1395-4EBE-BE90-6E1D420E31C6}" srcOrd="5" destOrd="0" presId="urn:microsoft.com/office/officeart/2008/layout/HexagonCluster"/>
    <dgm:cxn modelId="{28609C7C-3687-4CC1-A2C7-AD503CEC0F29}" type="presParOf" srcId="{44CA1861-1395-4EBE-BE90-6E1D420E31C6}" destId="{4E1E8D66-8876-4EF0-9982-1688A93F37F0}" srcOrd="0" destOrd="0" presId="urn:microsoft.com/office/officeart/2008/layout/HexagonCluster"/>
    <dgm:cxn modelId="{E9F6B9CF-C574-495A-8CEA-4D1081060A69}" type="presParOf" srcId="{77871BC8-F81F-4BF1-9948-7BB36986ECE4}" destId="{0FC01EF4-F661-4A87-8D54-697F0C421126}" srcOrd="6" destOrd="0" presId="urn:microsoft.com/office/officeart/2008/layout/HexagonCluster"/>
    <dgm:cxn modelId="{31062842-8E15-4CFD-862E-B2B704C142B6}" type="presParOf" srcId="{0FC01EF4-F661-4A87-8D54-697F0C421126}" destId="{0AD6C0A8-5A56-44A8-947D-A32421812CAE}" srcOrd="0" destOrd="0" presId="urn:microsoft.com/office/officeart/2008/layout/HexagonCluster"/>
    <dgm:cxn modelId="{B444DFD0-86CC-41B7-90EA-D89C318D2A6E}" type="presParOf" srcId="{77871BC8-F81F-4BF1-9948-7BB36986ECE4}" destId="{7F814305-59F1-44B0-9528-C79E5B7CC5A8}" srcOrd="7" destOrd="0" presId="urn:microsoft.com/office/officeart/2008/layout/HexagonCluster"/>
    <dgm:cxn modelId="{E2081917-C78A-4CEC-A924-543700FCB5A8}" type="presParOf" srcId="{7F814305-59F1-44B0-9528-C79E5B7CC5A8}" destId="{656998C0-E025-4E3A-9D98-373C532B3D92}" srcOrd="0" destOrd="0" presId="urn:microsoft.com/office/officeart/2008/layout/HexagonCluster"/>
    <dgm:cxn modelId="{1F967BBA-771B-4A9D-A868-B4B1371EC10E}" type="presParOf" srcId="{77871BC8-F81F-4BF1-9948-7BB36986ECE4}" destId="{F9288DA7-BF2D-472C-B17E-743D82636AAF}" srcOrd="8" destOrd="0" presId="urn:microsoft.com/office/officeart/2008/layout/HexagonCluster"/>
    <dgm:cxn modelId="{4BE95F58-D71C-43B5-BD16-F014F27370CF}" type="presParOf" srcId="{F9288DA7-BF2D-472C-B17E-743D82636AAF}" destId="{28D89927-9A14-4E15-AFEB-518A8B7226B7}" srcOrd="0" destOrd="0" presId="urn:microsoft.com/office/officeart/2008/layout/HexagonCluster"/>
    <dgm:cxn modelId="{BC55AB64-2400-4E28-ACB7-BB4081C3E80A}" type="presParOf" srcId="{77871BC8-F81F-4BF1-9948-7BB36986ECE4}" destId="{1897B9EC-7E3A-474C-BBA4-933B176DB040}" srcOrd="9" destOrd="0" presId="urn:microsoft.com/office/officeart/2008/layout/HexagonCluster"/>
    <dgm:cxn modelId="{661CE3F9-12A9-4063-BE47-3F6A48A40BF9}" type="presParOf" srcId="{1897B9EC-7E3A-474C-BBA4-933B176DB040}" destId="{3A3B8044-B22F-4614-971C-7BA21BAFCAB7}" srcOrd="0" destOrd="0" presId="urn:microsoft.com/office/officeart/2008/layout/HexagonCluster"/>
    <dgm:cxn modelId="{AFBA7530-43EE-4D09-AB96-34E7595073A9}" type="presParOf" srcId="{77871BC8-F81F-4BF1-9948-7BB36986ECE4}" destId="{E43E84B5-A6E7-4265-A780-110CEA82A17E}" srcOrd="10" destOrd="0" presId="urn:microsoft.com/office/officeart/2008/layout/HexagonCluster"/>
    <dgm:cxn modelId="{D5C9D3FD-21FC-4288-99BA-D67612F0D107}" type="presParOf" srcId="{E43E84B5-A6E7-4265-A780-110CEA82A17E}" destId="{497BA364-22D7-41EE-B9D6-367906D40195}" srcOrd="0" destOrd="0" presId="urn:microsoft.com/office/officeart/2008/layout/HexagonCluster"/>
    <dgm:cxn modelId="{8B89E5DB-8B23-40EF-BC20-741B7D5A1819}" type="presParOf" srcId="{77871BC8-F81F-4BF1-9948-7BB36986ECE4}" destId="{A1946182-87AD-4D3A-8C4F-A12466A0884E}" srcOrd="11" destOrd="0" presId="urn:microsoft.com/office/officeart/2008/layout/HexagonCluster"/>
    <dgm:cxn modelId="{D8511639-B641-4AC8-8538-217541C74E98}" type="presParOf" srcId="{A1946182-87AD-4D3A-8C4F-A12466A0884E}" destId="{C83D3723-73D5-46D8-A682-2DD4EFA4B645}" srcOrd="0" destOrd="0" presId="urn:microsoft.com/office/officeart/2008/layout/HexagonCluster"/>
    <dgm:cxn modelId="{E3EEC3D4-C759-4CEF-B502-187716D00EC2}" type="presParOf" srcId="{77871BC8-F81F-4BF1-9948-7BB36986ECE4}" destId="{C61518BC-4CE0-4C82-B434-58E1586A18AB}" srcOrd="12" destOrd="0" presId="urn:microsoft.com/office/officeart/2008/layout/HexagonCluster"/>
    <dgm:cxn modelId="{03F7F35E-B6F1-4416-8DD7-0EC75876D53F}" type="presParOf" srcId="{C61518BC-4CE0-4C82-B434-58E1586A18AB}" destId="{7BD014F8-0956-439B-9CE9-27D101BB8FD8}" srcOrd="0" destOrd="0" presId="urn:microsoft.com/office/officeart/2008/layout/HexagonCluster"/>
    <dgm:cxn modelId="{1A4E24D1-848A-4F6E-B755-583DCDD2B7F6}" type="presParOf" srcId="{77871BC8-F81F-4BF1-9948-7BB36986ECE4}" destId="{3600DF71-3705-49D3-80F2-281E1FCE9FC1}" srcOrd="13" destOrd="0" presId="urn:microsoft.com/office/officeart/2008/layout/HexagonCluster"/>
    <dgm:cxn modelId="{11564E83-6107-4AB5-A08A-AB83FE0EC906}" type="presParOf" srcId="{3600DF71-3705-49D3-80F2-281E1FCE9FC1}" destId="{D2D97BAF-CBBD-4FC5-B7A3-413010454843}" srcOrd="0" destOrd="0" presId="urn:microsoft.com/office/officeart/2008/layout/HexagonCluster"/>
    <dgm:cxn modelId="{24758124-DCAF-407D-98A7-9C6438CF4CD9}" type="presParOf" srcId="{77871BC8-F81F-4BF1-9948-7BB36986ECE4}" destId="{A3E8E377-4ABA-4CE8-B158-436E116C5C67}" srcOrd="14" destOrd="0" presId="urn:microsoft.com/office/officeart/2008/layout/HexagonCluster"/>
    <dgm:cxn modelId="{9AE70B4B-5FA8-4CEB-A21C-78FCF5210549}" type="presParOf" srcId="{A3E8E377-4ABA-4CE8-B158-436E116C5C67}" destId="{E049E38D-3A24-47B7-AC38-139511591FA4}" srcOrd="0" destOrd="0" presId="urn:microsoft.com/office/officeart/2008/layout/HexagonCluster"/>
    <dgm:cxn modelId="{081E6A8D-41EC-4193-B332-5F3D307A5B24}" type="presParOf" srcId="{77871BC8-F81F-4BF1-9948-7BB36986ECE4}" destId="{5CE861B3-8161-40FD-A21A-E25B1BF4841F}" srcOrd="15" destOrd="0" presId="urn:microsoft.com/office/officeart/2008/layout/HexagonCluster"/>
    <dgm:cxn modelId="{742FBC85-F48A-4554-BCB8-A856BC028CFD}" type="presParOf" srcId="{5CE861B3-8161-40FD-A21A-E25B1BF4841F}" destId="{FC11BCE3-D97B-4E43-B94B-0AC90D63F7DB}" srcOrd="0" destOrd="0" presId="urn:microsoft.com/office/officeart/2008/layout/HexagonCluster"/>
    <dgm:cxn modelId="{D173C549-33A2-4944-8718-B647C9216E5A}" type="presParOf" srcId="{77871BC8-F81F-4BF1-9948-7BB36986ECE4}" destId="{7E7D2095-4229-4010-A802-8D619C629762}" srcOrd="16" destOrd="0" presId="urn:microsoft.com/office/officeart/2008/layout/HexagonCluster"/>
    <dgm:cxn modelId="{38814ED4-8868-4F16-A152-87C96A217EF2}" type="presParOf" srcId="{7E7D2095-4229-4010-A802-8D619C629762}" destId="{8A8D1525-19C3-4348-8231-21180CA0AC84}" srcOrd="0" destOrd="0" presId="urn:microsoft.com/office/officeart/2008/layout/HexagonCluster"/>
    <dgm:cxn modelId="{BFB1216C-F3B9-419C-94A9-85B9F1DD5015}" type="presParOf" srcId="{77871BC8-F81F-4BF1-9948-7BB36986ECE4}" destId="{89545637-2F9B-4952-9EC1-73F36C665B4C}" srcOrd="17" destOrd="0" presId="urn:microsoft.com/office/officeart/2008/layout/HexagonCluster"/>
    <dgm:cxn modelId="{30812850-6B90-406F-8EAB-7528AFE60724}" type="presParOf" srcId="{89545637-2F9B-4952-9EC1-73F36C665B4C}" destId="{6498A3BD-4784-4A45-BA09-7F37D44583B0}" srcOrd="0" destOrd="0" presId="urn:microsoft.com/office/officeart/2008/layout/HexagonCluster"/>
    <dgm:cxn modelId="{E778926A-F75C-4F29-8E8E-0F5ABC5FFA7F}" type="presParOf" srcId="{77871BC8-F81F-4BF1-9948-7BB36986ECE4}" destId="{18E15CC4-5DF8-45DE-82EC-214B48B65F29}" srcOrd="18" destOrd="0" presId="urn:microsoft.com/office/officeart/2008/layout/HexagonCluster"/>
    <dgm:cxn modelId="{AF1ED475-6857-485C-B0BF-71AE834F72A3}" type="presParOf" srcId="{18E15CC4-5DF8-45DE-82EC-214B48B65F29}" destId="{CFD0209B-E2A1-4A51-B501-4BFA0B0E477B}" srcOrd="0" destOrd="0" presId="urn:microsoft.com/office/officeart/2008/layout/HexagonCluster"/>
    <dgm:cxn modelId="{2CB74D73-CC76-4B7B-AB7F-A6F5B0FBB72E}" type="presParOf" srcId="{77871BC8-F81F-4BF1-9948-7BB36986ECE4}" destId="{D14C743E-8103-4177-ABEA-B5A771E1AE08}" srcOrd="19" destOrd="0" presId="urn:microsoft.com/office/officeart/2008/layout/HexagonCluster"/>
    <dgm:cxn modelId="{E2DE97BC-37FD-4A60-A5F5-8B123549B025}" type="presParOf" srcId="{D14C743E-8103-4177-ABEA-B5A771E1AE08}" destId="{DB52FD51-18E8-4954-81FD-7C9B954430EF}" srcOrd="0" destOrd="0" presId="urn:microsoft.com/office/officeart/2008/layout/HexagonCluster"/>
    <dgm:cxn modelId="{6C981BFD-7379-44E8-BE96-C6162E23B0D1}" type="presParOf" srcId="{77871BC8-F81F-4BF1-9948-7BB36986ECE4}" destId="{18F6A06C-B10F-4506-97A9-20AFD95F664D}" srcOrd="20" destOrd="0" presId="urn:microsoft.com/office/officeart/2008/layout/HexagonCluster"/>
    <dgm:cxn modelId="{5C3DE717-7D4F-4B22-B0BF-B95FAB0F1E02}" type="presParOf" srcId="{18F6A06C-B10F-4506-97A9-20AFD95F664D}" destId="{C15C56B7-09A2-43DE-8C80-5F30572648D0}" srcOrd="0" destOrd="0" presId="urn:microsoft.com/office/officeart/2008/layout/HexagonCluster"/>
    <dgm:cxn modelId="{604F6C02-B213-4BA9-869A-8E1555428E53}" type="presParOf" srcId="{77871BC8-F81F-4BF1-9948-7BB36986ECE4}" destId="{65816814-EABF-4561-8B6C-5BFB7E75F049}" srcOrd="21" destOrd="0" presId="urn:microsoft.com/office/officeart/2008/layout/HexagonCluster"/>
    <dgm:cxn modelId="{30D2F859-1C26-4CA6-8F64-22C02136F6AB}" type="presParOf" srcId="{65816814-EABF-4561-8B6C-5BFB7E75F049}" destId="{47F3C6F3-80EA-405B-8137-04231088774F}" srcOrd="0" destOrd="0" presId="urn:microsoft.com/office/officeart/2008/layout/HexagonCluster"/>
    <dgm:cxn modelId="{8C89001D-9738-4EBE-9F37-3126BF5782D8}" type="presParOf" srcId="{77871BC8-F81F-4BF1-9948-7BB36986ECE4}" destId="{DD3773D4-0F81-43E4-8243-25D8FA7734E4}" srcOrd="22" destOrd="0" presId="urn:microsoft.com/office/officeart/2008/layout/HexagonCluster"/>
    <dgm:cxn modelId="{BA5A2235-BC55-4335-BD07-4C2AD3870607}" type="presParOf" srcId="{DD3773D4-0F81-43E4-8243-25D8FA7734E4}" destId="{D98C65B2-2BF3-4F08-9E54-8180A2B7AF66}" srcOrd="0" destOrd="0" presId="urn:microsoft.com/office/officeart/2008/layout/HexagonCluster"/>
    <dgm:cxn modelId="{DA10622F-4EEA-49CD-B24A-3488B8477B7E}" type="presParOf" srcId="{77871BC8-F81F-4BF1-9948-7BB36986ECE4}" destId="{5261BB91-52FA-498D-9124-1E02038DEC13}" srcOrd="23" destOrd="0" presId="urn:microsoft.com/office/officeart/2008/layout/HexagonCluster"/>
    <dgm:cxn modelId="{74E93E8E-59B1-458A-8536-BF6DD191871F}" type="presParOf" srcId="{5261BB91-52FA-498D-9124-1E02038DEC13}" destId="{F593E4F8-A474-467D-8005-5521214FD0C3}" srcOrd="0" destOrd="0" presId="urn:microsoft.com/office/officeart/2008/layout/HexagonCluster"/>
    <dgm:cxn modelId="{95AE5E8E-37A7-4F16-AA5E-DCFE90AD2B4D}" type="presParOf" srcId="{77871BC8-F81F-4BF1-9948-7BB36986ECE4}" destId="{D421CAF0-4959-4BB2-BEB6-F30CFBE64C8A}" srcOrd="24" destOrd="0" presId="urn:microsoft.com/office/officeart/2008/layout/HexagonCluster"/>
    <dgm:cxn modelId="{A1321032-1A32-4ED1-BC1A-53027F178A2C}" type="presParOf" srcId="{D421CAF0-4959-4BB2-BEB6-F30CFBE64C8A}" destId="{64A077DF-09EB-447F-9B99-5AA310B38C74}" srcOrd="0" destOrd="0" presId="urn:microsoft.com/office/officeart/2008/layout/HexagonCluster"/>
    <dgm:cxn modelId="{9ABDBD29-33B2-4450-A84A-AD607B521BA0}" type="presParOf" srcId="{77871BC8-F81F-4BF1-9948-7BB36986ECE4}" destId="{47D82A5A-0778-42C4-81A1-BEDE20D56956}" srcOrd="25" destOrd="0" presId="urn:microsoft.com/office/officeart/2008/layout/HexagonCluster"/>
    <dgm:cxn modelId="{369A3435-35E5-4458-8D2E-B50380BB2C5B}" type="presParOf" srcId="{47D82A5A-0778-42C4-81A1-BEDE20D56956}" destId="{481CA5C9-2090-424A-A292-505A661B29B2}" srcOrd="0" destOrd="0" presId="urn:microsoft.com/office/officeart/2008/layout/HexagonCluster"/>
    <dgm:cxn modelId="{4C512893-6C0D-4F1B-A6A6-A90EBCBB8380}" type="presParOf" srcId="{77871BC8-F81F-4BF1-9948-7BB36986ECE4}" destId="{5F600C00-9A8D-48F8-A8F2-E875E14A661F}" srcOrd="26" destOrd="0" presId="urn:microsoft.com/office/officeart/2008/layout/HexagonCluster"/>
    <dgm:cxn modelId="{F424D570-1EEA-47C9-9CBD-C69E91D3C982}" type="presParOf" srcId="{5F600C00-9A8D-48F8-A8F2-E875E14A661F}" destId="{C9A4117B-13A0-4BBB-BA85-2CCC5D3E9391}" srcOrd="0" destOrd="0" presId="urn:microsoft.com/office/officeart/2008/layout/HexagonCluster"/>
    <dgm:cxn modelId="{CF90C67D-BC86-47E1-8ADD-502298F0AF1D}" type="presParOf" srcId="{77871BC8-F81F-4BF1-9948-7BB36986ECE4}" destId="{ECEDD98E-658F-4FCE-9FF2-AD2BF5467905}" srcOrd="27" destOrd="0" presId="urn:microsoft.com/office/officeart/2008/layout/HexagonCluster"/>
    <dgm:cxn modelId="{69B02904-5BB5-4E47-8A5E-8065E59FE4CD}" type="presParOf" srcId="{ECEDD98E-658F-4FCE-9FF2-AD2BF5467905}" destId="{A440D490-C9C9-48B9-9BCE-145F15A01EB6}" srcOrd="0" destOrd="0" presId="urn:microsoft.com/office/officeart/2008/layout/HexagonCluster"/>
    <dgm:cxn modelId="{33DC6F6D-42CC-4A94-B85D-0C4636DA6E79}" type="presParOf" srcId="{77871BC8-F81F-4BF1-9948-7BB36986ECE4}" destId="{49AD2399-9CB7-4837-85A9-7F627FC22AFE}" srcOrd="28" destOrd="0" presId="urn:microsoft.com/office/officeart/2008/layout/HexagonCluster"/>
    <dgm:cxn modelId="{1A7B0313-FC1F-47AC-8F8A-3A7709D19E40}" type="presParOf" srcId="{49AD2399-9CB7-4837-85A9-7F627FC22AFE}" destId="{D8D72E6F-D803-4BE3-841F-792683DA2BDC}" srcOrd="0" destOrd="0" presId="urn:microsoft.com/office/officeart/2008/layout/HexagonCluster"/>
    <dgm:cxn modelId="{174433A6-1FE5-4EB9-9592-9901AA478E43}" type="presParOf" srcId="{77871BC8-F81F-4BF1-9948-7BB36986ECE4}" destId="{732C82D7-B753-46BE-A642-813108F8E041}" srcOrd="29" destOrd="0" presId="urn:microsoft.com/office/officeart/2008/layout/HexagonCluster"/>
    <dgm:cxn modelId="{CA9648C3-52EC-429D-8F6D-B6E93BE8F100}" type="presParOf" srcId="{732C82D7-B753-46BE-A642-813108F8E041}" destId="{3D79BB04-77CB-4E6B-AFAA-ABC52A7E0D5D}" srcOrd="0" destOrd="0" presId="urn:microsoft.com/office/officeart/2008/layout/HexagonCluster"/>
    <dgm:cxn modelId="{78DEC620-5191-43A0-A6D6-118F742765F6}" type="presParOf" srcId="{77871BC8-F81F-4BF1-9948-7BB36986ECE4}" destId="{FDC681D8-C944-4225-B7ED-44A5875A2F87}" srcOrd="30" destOrd="0" presId="urn:microsoft.com/office/officeart/2008/layout/HexagonCluster"/>
    <dgm:cxn modelId="{179A3C6B-9E10-4D36-801F-C3835DE88894}" type="presParOf" srcId="{FDC681D8-C944-4225-B7ED-44A5875A2F87}" destId="{16A2F1B5-0A17-4A74-BA40-F7ABFEFE2F8F}" srcOrd="0" destOrd="0" presId="urn:microsoft.com/office/officeart/2008/layout/HexagonCluster"/>
    <dgm:cxn modelId="{6E153217-F141-431F-9100-60EA90213FDD}" type="presParOf" srcId="{77871BC8-F81F-4BF1-9948-7BB36986ECE4}" destId="{A31F5011-3B44-4C0C-AC35-A6B7C35E2232}" srcOrd="31" destOrd="0" presId="urn:microsoft.com/office/officeart/2008/layout/HexagonCluster"/>
    <dgm:cxn modelId="{E8690804-F7B6-46B0-BB87-2CEB714BECD7}" type="presParOf" srcId="{A31F5011-3B44-4C0C-AC35-A6B7C35E2232}" destId="{1B3F3C88-8105-468C-927D-76B03F959F1B}" srcOrd="0" destOrd="0" presId="urn:microsoft.com/office/officeart/2008/layout/HexagonCluster"/>
    <dgm:cxn modelId="{B57F6BBC-7892-4936-9FF1-D8470C09334B}" type="presParOf" srcId="{77871BC8-F81F-4BF1-9948-7BB36986ECE4}" destId="{96E3F0FE-958E-4865-9159-3871438590B1}" srcOrd="32" destOrd="0" presId="urn:microsoft.com/office/officeart/2008/layout/HexagonCluster"/>
    <dgm:cxn modelId="{A5C7142A-E247-427F-81F2-97E4731CF7F0}" type="presParOf" srcId="{96E3F0FE-958E-4865-9159-3871438590B1}" destId="{E79949B3-9A64-4449-A3B6-E9968B97E90E}" srcOrd="0" destOrd="0" presId="urn:microsoft.com/office/officeart/2008/layout/HexagonCluster"/>
    <dgm:cxn modelId="{75FD1AC5-979E-4A0F-9758-767B145A384C}" type="presParOf" srcId="{77871BC8-F81F-4BF1-9948-7BB36986ECE4}" destId="{C2AF9780-980A-4C59-AAE3-A5F227E7D8A5}" srcOrd="33" destOrd="0" presId="urn:microsoft.com/office/officeart/2008/layout/HexagonCluster"/>
    <dgm:cxn modelId="{E6DF186D-A28C-4D51-89BE-EFDEAAC22656}" type="presParOf" srcId="{C2AF9780-980A-4C59-AAE3-A5F227E7D8A5}" destId="{9892CFDC-3AA7-480A-AEE8-F66A12872C8E}" srcOrd="0" destOrd="0" presId="urn:microsoft.com/office/officeart/2008/layout/HexagonCluster"/>
    <dgm:cxn modelId="{0E7C2E7F-01B8-4E7E-94DD-DED66AD842DF}" type="presParOf" srcId="{77871BC8-F81F-4BF1-9948-7BB36986ECE4}" destId="{6F8157BE-A98A-432E-9A59-F2D1487D1967}" srcOrd="34" destOrd="0" presId="urn:microsoft.com/office/officeart/2008/layout/HexagonCluster"/>
    <dgm:cxn modelId="{59B4D0C3-9B70-4601-BEFD-F88593C58C29}" type="presParOf" srcId="{6F8157BE-A98A-432E-9A59-F2D1487D1967}" destId="{BEE35227-9126-4634-8F88-8E596BDAC1A8}" srcOrd="0" destOrd="0" presId="urn:microsoft.com/office/officeart/2008/layout/HexagonCluster"/>
    <dgm:cxn modelId="{868A726A-E3F2-4010-9D07-58C36E34BE6A}" type="presParOf" srcId="{77871BC8-F81F-4BF1-9948-7BB36986ECE4}" destId="{0B9DEA29-1590-4ED2-9328-6880EB865FB4}" srcOrd="35" destOrd="0" presId="urn:microsoft.com/office/officeart/2008/layout/HexagonCluster"/>
    <dgm:cxn modelId="{A8CF2E15-CDA3-47C1-BB12-F72CCDE27121}" type="presParOf" srcId="{0B9DEA29-1590-4ED2-9328-6880EB865FB4}" destId="{A9C3F11A-C3BF-4D63-A347-37ADCE13D17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1C45D-B417-480F-A8AF-7210F6643BA0}">
      <dsp:nvSpPr>
        <dsp:cNvPr id="0" name=""/>
        <dsp:cNvSpPr/>
      </dsp:nvSpPr>
      <dsp:spPr>
        <a:xfrm>
          <a:off x="3344456" y="0"/>
          <a:ext cx="2146652" cy="1491558"/>
        </a:xfrm>
        <a:prstGeom prst="trapezoid">
          <a:avLst>
            <a:gd name="adj" fmla="val 71288"/>
          </a:avLst>
        </a:prstGeom>
        <a:solidFill>
          <a:schemeClr val="accent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b" anchorCtr="1">
          <a:noAutofit/>
        </a:bodyPr>
        <a:lstStyle/>
        <a:p>
          <a:pPr marL="0" lvl="0" indent="0" algn="ctr" defTabSz="19558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4400" b="1" kern="1200" dirty="0">
              <a:solidFill>
                <a:schemeClr val="bg1"/>
              </a:solidFill>
              <a:latin typeface="Trefoil Sans Medium" panose="00000600000000000000" pitchFamily="50" charset="0"/>
            </a:rPr>
            <a:t>Gold</a:t>
          </a:r>
        </a:p>
      </dsp:txBody>
      <dsp:txXfrm>
        <a:off x="3344456" y="0"/>
        <a:ext cx="2146652" cy="1491558"/>
      </dsp:txXfrm>
    </dsp:sp>
    <dsp:sp modelId="{98C4740E-4262-407D-AF88-F1E19232F633}">
      <dsp:nvSpPr>
        <dsp:cNvPr id="0" name=""/>
        <dsp:cNvSpPr/>
      </dsp:nvSpPr>
      <dsp:spPr>
        <a:xfrm>
          <a:off x="2498764" y="1491558"/>
          <a:ext cx="3792441" cy="1168392"/>
        </a:xfrm>
        <a:prstGeom prst="trapezoid">
          <a:avLst>
            <a:gd name="adj" fmla="val 71288"/>
          </a:avLst>
        </a:prstGeom>
        <a:solidFill>
          <a:schemeClr val="bg1">
            <a:lumMod val="8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Silver</a:t>
          </a:r>
        </a:p>
      </dsp:txBody>
      <dsp:txXfrm>
        <a:off x="3162441" y="1491558"/>
        <a:ext cx="2465087" cy="1168392"/>
      </dsp:txXfrm>
    </dsp:sp>
    <dsp:sp modelId="{9F41938B-DCFD-42B1-A95C-D66EDEF52E86}">
      <dsp:nvSpPr>
        <dsp:cNvPr id="0" name=""/>
        <dsp:cNvSpPr/>
      </dsp:nvSpPr>
      <dsp:spPr>
        <a:xfrm>
          <a:off x="1665843" y="2659951"/>
          <a:ext cx="5458284" cy="1168392"/>
        </a:xfrm>
        <a:prstGeom prst="trapezoid">
          <a:avLst>
            <a:gd name="adj" fmla="val 71288"/>
          </a:avLst>
        </a:prstGeom>
        <a:solidFill>
          <a:srgbClr val="C47B04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Bronze</a:t>
          </a:r>
        </a:p>
      </dsp:txBody>
      <dsp:txXfrm>
        <a:off x="2621042" y="2659951"/>
        <a:ext cx="3547885" cy="1168392"/>
      </dsp:txXfrm>
    </dsp:sp>
    <dsp:sp modelId="{5457EE27-18DC-492E-8D3F-72C43C0DBB00}">
      <dsp:nvSpPr>
        <dsp:cNvPr id="0" name=""/>
        <dsp:cNvSpPr/>
      </dsp:nvSpPr>
      <dsp:spPr>
        <a:xfrm>
          <a:off x="832921" y="3828344"/>
          <a:ext cx="7124127" cy="1168392"/>
        </a:xfrm>
        <a:prstGeom prst="trapezoid">
          <a:avLst>
            <a:gd name="adj" fmla="val 71288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Journeys </a:t>
          </a:r>
        </a:p>
      </dsp:txBody>
      <dsp:txXfrm>
        <a:off x="2079643" y="3828344"/>
        <a:ext cx="4630683" cy="1168392"/>
      </dsp:txXfrm>
    </dsp:sp>
    <dsp:sp modelId="{EB3C5EF8-0734-4001-B4A2-ACCF21078457}">
      <dsp:nvSpPr>
        <dsp:cNvPr id="0" name=""/>
        <dsp:cNvSpPr/>
      </dsp:nvSpPr>
      <dsp:spPr>
        <a:xfrm>
          <a:off x="0" y="4996737"/>
          <a:ext cx="8789971" cy="1168392"/>
        </a:xfrm>
        <a:prstGeom prst="trapezoid">
          <a:avLst>
            <a:gd name="adj" fmla="val 71288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  <a:latin typeface="Trefoil Sans Medium" panose="00000600000000000000" pitchFamily="50" charset="0"/>
            </a:rPr>
            <a:t>Community Service</a:t>
          </a:r>
        </a:p>
      </dsp:txBody>
      <dsp:txXfrm>
        <a:off x="1538244" y="4996737"/>
        <a:ext cx="5713481" cy="1168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2AB54-A1D6-4D32-AFF3-21997D05F017}">
      <dsp:nvSpPr>
        <dsp:cNvPr id="0" name=""/>
        <dsp:cNvSpPr/>
      </dsp:nvSpPr>
      <dsp:spPr>
        <a:xfrm>
          <a:off x="195686" y="110960"/>
          <a:ext cx="5787782" cy="567717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bg1"/>
              </a:solidFill>
            </a:rPr>
            <a:t>Advisor: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Subject matter expert on your topic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Not a troop leader or guardian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Helps identify resources, solve problems, provide insights</a:t>
          </a:r>
        </a:p>
      </dsp:txBody>
      <dsp:txXfrm>
        <a:off x="1043287" y="942363"/>
        <a:ext cx="4092580" cy="4014370"/>
      </dsp:txXfrm>
    </dsp:sp>
    <dsp:sp modelId="{350D0929-8860-4636-8E9D-ECF8F062B218}">
      <dsp:nvSpPr>
        <dsp:cNvPr id="0" name=""/>
        <dsp:cNvSpPr/>
      </dsp:nvSpPr>
      <dsp:spPr>
        <a:xfrm>
          <a:off x="5630343" y="0"/>
          <a:ext cx="6077488" cy="5899063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bg1"/>
              </a:solidFill>
            </a:rPr>
            <a:t>Mentor: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Helps you through the Gold Award process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Assigned by the Gold Award Committee</a:t>
          </a:r>
        </a:p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Checks in monthly to help overcome obstacles, keep on track</a:t>
          </a:r>
        </a:p>
      </dsp:txBody>
      <dsp:txXfrm>
        <a:off x="6520371" y="863898"/>
        <a:ext cx="4297432" cy="41712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E9189-6DEE-48DD-9245-5D206C62418E}">
      <dsp:nvSpPr>
        <dsp:cNvPr id="0" name=""/>
        <dsp:cNvSpPr/>
      </dsp:nvSpPr>
      <dsp:spPr>
        <a:xfrm>
          <a:off x="3038519" y="1454881"/>
          <a:ext cx="3596988" cy="359698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chemeClr val="tx1"/>
            </a:solidFill>
          </a:endParaRPr>
        </a:p>
      </dsp:txBody>
      <dsp:txXfrm>
        <a:off x="3565286" y="1981648"/>
        <a:ext cx="2543454" cy="2543454"/>
      </dsp:txXfrm>
    </dsp:sp>
    <dsp:sp modelId="{6C51586B-2026-4D47-B379-B50009B789F6}">
      <dsp:nvSpPr>
        <dsp:cNvPr id="0" name=""/>
        <dsp:cNvSpPr/>
      </dsp:nvSpPr>
      <dsp:spPr>
        <a:xfrm>
          <a:off x="3908422" y="59278"/>
          <a:ext cx="1798494" cy="1798494"/>
        </a:xfrm>
        <a:prstGeom prst="ellipse">
          <a:avLst/>
        </a:prstGeom>
        <a:solidFill>
          <a:schemeClr val="accent5">
            <a:alpha val="50000"/>
            <a:hueOff val="-1050478"/>
            <a:satOff val="-1461"/>
            <a:lumOff val="-56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Define Goal</a:t>
          </a:r>
        </a:p>
      </dsp:txBody>
      <dsp:txXfrm>
        <a:off x="4171805" y="322661"/>
        <a:ext cx="1271728" cy="1271728"/>
      </dsp:txXfrm>
    </dsp:sp>
    <dsp:sp modelId="{46925632-DF91-47A8-A97F-11ABE838B96E}">
      <dsp:nvSpPr>
        <dsp:cNvPr id="0" name=""/>
        <dsp:cNvSpPr/>
      </dsp:nvSpPr>
      <dsp:spPr>
        <a:xfrm>
          <a:off x="5809379" y="902590"/>
          <a:ext cx="1798494" cy="1798494"/>
        </a:xfrm>
        <a:prstGeom prst="ellipse">
          <a:avLst/>
        </a:prstGeom>
        <a:solidFill>
          <a:schemeClr val="accent5">
            <a:alpha val="50000"/>
            <a:hueOff val="-2100956"/>
            <a:satOff val="-2922"/>
            <a:lumOff val="-112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Plan Steps</a:t>
          </a:r>
        </a:p>
      </dsp:txBody>
      <dsp:txXfrm>
        <a:off x="6072762" y="1165973"/>
        <a:ext cx="1271728" cy="1271728"/>
      </dsp:txXfrm>
    </dsp:sp>
    <dsp:sp modelId="{24D24C50-2CFA-482F-BFCD-124A2930EBDD}">
      <dsp:nvSpPr>
        <dsp:cNvPr id="0" name=""/>
        <dsp:cNvSpPr/>
      </dsp:nvSpPr>
      <dsp:spPr>
        <a:xfrm>
          <a:off x="6291605" y="3022471"/>
          <a:ext cx="1798494" cy="1798494"/>
        </a:xfrm>
        <a:prstGeom prst="ellipse">
          <a:avLst/>
        </a:prstGeom>
        <a:solidFill>
          <a:schemeClr val="accent5">
            <a:alpha val="50000"/>
            <a:hueOff val="-3151433"/>
            <a:satOff val="-4383"/>
            <a:lumOff val="-16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Assign Roles</a:t>
          </a:r>
        </a:p>
      </dsp:txBody>
      <dsp:txXfrm>
        <a:off x="6554988" y="3285854"/>
        <a:ext cx="1271728" cy="1271728"/>
      </dsp:txXfrm>
    </dsp:sp>
    <dsp:sp modelId="{EF23C13F-392A-4061-AB8D-2393120BE27F}">
      <dsp:nvSpPr>
        <dsp:cNvPr id="0" name=""/>
        <dsp:cNvSpPr/>
      </dsp:nvSpPr>
      <dsp:spPr>
        <a:xfrm>
          <a:off x="4925354" y="4514747"/>
          <a:ext cx="1798494" cy="1798494"/>
        </a:xfrm>
        <a:prstGeom prst="ellipse">
          <a:avLst/>
        </a:prstGeom>
        <a:solidFill>
          <a:schemeClr val="accent5">
            <a:alpha val="50000"/>
            <a:hueOff val="-4201911"/>
            <a:satOff val="-5845"/>
            <a:lumOff val="-22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Get Help</a:t>
          </a:r>
        </a:p>
      </dsp:txBody>
      <dsp:txXfrm>
        <a:off x="5188737" y="4778130"/>
        <a:ext cx="1271728" cy="1271728"/>
      </dsp:txXfrm>
    </dsp:sp>
    <dsp:sp modelId="{5DA66E80-03FF-45E1-8679-0452A3C50278}">
      <dsp:nvSpPr>
        <dsp:cNvPr id="0" name=""/>
        <dsp:cNvSpPr/>
      </dsp:nvSpPr>
      <dsp:spPr>
        <a:xfrm>
          <a:off x="2891490" y="4514747"/>
          <a:ext cx="1798494" cy="1798494"/>
        </a:xfrm>
        <a:prstGeom prst="ellipse">
          <a:avLst/>
        </a:prstGeom>
        <a:solidFill>
          <a:schemeClr val="accent5">
            <a:alpha val="50000"/>
            <a:hueOff val="-5252389"/>
            <a:satOff val="-7306"/>
            <a:lumOff val="-280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Supply List</a:t>
          </a:r>
        </a:p>
      </dsp:txBody>
      <dsp:txXfrm>
        <a:off x="3154873" y="4778130"/>
        <a:ext cx="1271728" cy="1271728"/>
      </dsp:txXfrm>
    </dsp:sp>
    <dsp:sp modelId="{413A2A5D-A68A-4CEF-914F-5F61E3C18679}">
      <dsp:nvSpPr>
        <dsp:cNvPr id="0" name=""/>
        <dsp:cNvSpPr/>
      </dsp:nvSpPr>
      <dsp:spPr>
        <a:xfrm>
          <a:off x="1479249" y="2963753"/>
          <a:ext cx="1798494" cy="1798494"/>
        </a:xfrm>
        <a:prstGeom prst="ellipse">
          <a:avLst/>
        </a:prstGeom>
        <a:solidFill>
          <a:schemeClr val="accent5">
            <a:alpha val="50000"/>
            <a:hueOff val="-6302867"/>
            <a:satOff val="-8767"/>
            <a:lumOff val="-336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Consider Funding</a:t>
          </a:r>
        </a:p>
      </dsp:txBody>
      <dsp:txXfrm>
        <a:off x="1742632" y="3227136"/>
        <a:ext cx="1271728" cy="1271728"/>
      </dsp:txXfrm>
    </dsp:sp>
    <dsp:sp modelId="{4E3F038A-3091-4AFC-BD7B-BC12A49F106B}">
      <dsp:nvSpPr>
        <dsp:cNvPr id="0" name=""/>
        <dsp:cNvSpPr/>
      </dsp:nvSpPr>
      <dsp:spPr>
        <a:xfrm>
          <a:off x="1997687" y="892811"/>
          <a:ext cx="1798494" cy="1798494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Create Timeline</a:t>
          </a:r>
        </a:p>
      </dsp:txBody>
      <dsp:txXfrm>
        <a:off x="2261070" y="1156194"/>
        <a:ext cx="1271728" cy="12717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26ABE0-B084-4514-B8C3-5F8D496DCC03}">
      <dsp:nvSpPr>
        <dsp:cNvPr id="0" name=""/>
        <dsp:cNvSpPr/>
      </dsp:nvSpPr>
      <dsp:spPr>
        <a:xfrm>
          <a:off x="1302822" y="2634348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Thank You Cards</a:t>
          </a:r>
        </a:p>
      </dsp:txBody>
      <dsp:txXfrm>
        <a:off x="1537390" y="2835694"/>
        <a:ext cx="1045534" cy="897453"/>
      </dsp:txXfrm>
    </dsp:sp>
    <dsp:sp modelId="{50D2AE01-4735-4802-B5E9-C7A317F551C5}">
      <dsp:nvSpPr>
        <dsp:cNvPr id="0" name=""/>
        <dsp:cNvSpPr/>
      </dsp:nvSpPr>
      <dsp:spPr>
        <a:xfrm>
          <a:off x="1339218" y="3215850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D3D70-BE0C-4B8D-81C8-25B643320503}">
      <dsp:nvSpPr>
        <dsp:cNvPr id="0" name=""/>
        <dsp:cNvSpPr/>
      </dsp:nvSpPr>
      <dsp:spPr>
        <a:xfrm>
          <a:off x="0" y="1915705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38F68-489A-4548-9CD7-83C6DF80C253}">
      <dsp:nvSpPr>
        <dsp:cNvPr id="0" name=""/>
        <dsp:cNvSpPr/>
      </dsp:nvSpPr>
      <dsp:spPr>
        <a:xfrm>
          <a:off x="1036844" y="3043316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11511"/>
              <a:satOff val="-2822"/>
              <a:lumOff val="1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32884-9A1C-497A-86BF-44382E2AC7BF}">
      <dsp:nvSpPr>
        <dsp:cNvPr id="0" name=""/>
        <dsp:cNvSpPr/>
      </dsp:nvSpPr>
      <dsp:spPr>
        <a:xfrm>
          <a:off x="2606577" y="191177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rgbClr val="E5900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Reflect</a:t>
          </a:r>
        </a:p>
      </dsp:txBody>
      <dsp:txXfrm>
        <a:off x="2841145" y="2113118"/>
        <a:ext cx="1045534" cy="897453"/>
      </dsp:txXfrm>
    </dsp:sp>
    <dsp:sp modelId="{4E1E8D66-8876-4EF0-9982-1688A93F37F0}">
      <dsp:nvSpPr>
        <dsp:cNvPr id="0" name=""/>
        <dsp:cNvSpPr/>
      </dsp:nvSpPr>
      <dsp:spPr>
        <a:xfrm>
          <a:off x="3649021" y="3036435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23023"/>
              <a:satOff val="-5643"/>
              <a:lumOff val="2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6C0A8-5A56-44A8-947D-A32421812CAE}">
      <dsp:nvSpPr>
        <dsp:cNvPr id="0" name=""/>
        <dsp:cNvSpPr/>
      </dsp:nvSpPr>
      <dsp:spPr>
        <a:xfrm>
          <a:off x="3909399" y="2631891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998C0-E025-4E3A-9D98-373C532B3D92}">
      <dsp:nvSpPr>
        <dsp:cNvPr id="0" name=""/>
        <dsp:cNvSpPr/>
      </dsp:nvSpPr>
      <dsp:spPr>
        <a:xfrm>
          <a:off x="3945796" y="321044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834534"/>
              <a:satOff val="-8465"/>
              <a:lumOff val="3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D89927-9A14-4E15-AFEB-518A8B7226B7}">
      <dsp:nvSpPr>
        <dsp:cNvPr id="0" name=""/>
        <dsp:cNvSpPr/>
      </dsp:nvSpPr>
      <dsp:spPr>
        <a:xfrm>
          <a:off x="1302822" y="1197061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Tell Your Story</a:t>
          </a:r>
        </a:p>
      </dsp:txBody>
      <dsp:txXfrm>
        <a:off x="1537390" y="1398407"/>
        <a:ext cx="1045534" cy="897453"/>
      </dsp:txXfrm>
    </dsp:sp>
    <dsp:sp modelId="{3A3B8044-B22F-4614-971C-7BA21BAFCAB7}">
      <dsp:nvSpPr>
        <dsp:cNvPr id="0" name=""/>
        <dsp:cNvSpPr/>
      </dsp:nvSpPr>
      <dsp:spPr>
        <a:xfrm>
          <a:off x="2334067" y="1214757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446045"/>
              <a:satOff val="-11287"/>
              <a:lumOff val="4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7BA364-22D7-41EE-B9D6-367906D40195}">
      <dsp:nvSpPr>
        <dsp:cNvPr id="0" name=""/>
        <dsp:cNvSpPr/>
      </dsp:nvSpPr>
      <dsp:spPr>
        <a:xfrm>
          <a:off x="2606577" y="473994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D3723-73D5-46D8-A682-2DD4EFA4B645}">
      <dsp:nvSpPr>
        <dsp:cNvPr id="0" name=""/>
        <dsp:cNvSpPr/>
      </dsp:nvSpPr>
      <dsp:spPr>
        <a:xfrm>
          <a:off x="2649506" y="1050088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057557"/>
              <a:satOff val="-14108"/>
              <a:lumOff val="5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D014F8-0956-439B-9CE9-27D101BB8FD8}">
      <dsp:nvSpPr>
        <dsp:cNvPr id="0" name=""/>
        <dsp:cNvSpPr/>
      </dsp:nvSpPr>
      <dsp:spPr>
        <a:xfrm>
          <a:off x="3909399" y="119411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898385"/>
            <a:satOff val="-17988"/>
            <a:lumOff val="662"/>
            <a:alphaOff val="0"/>
          </a:schemeClr>
        </a:solidFill>
        <a:ln w="12700" cap="flat" cmpd="sng" algn="ctr">
          <a:solidFill>
            <a:schemeClr val="accent4">
              <a:hueOff val="3898385"/>
              <a:satOff val="-17988"/>
              <a:lumOff val="6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Inspire</a:t>
          </a:r>
        </a:p>
      </dsp:txBody>
      <dsp:txXfrm>
        <a:off x="4143967" y="1395458"/>
        <a:ext cx="1045534" cy="897453"/>
      </dsp:txXfrm>
    </dsp:sp>
    <dsp:sp modelId="{D2D97BAF-CBBD-4FC5-B7A3-413010454843}">
      <dsp:nvSpPr>
        <dsp:cNvPr id="0" name=""/>
        <dsp:cNvSpPr/>
      </dsp:nvSpPr>
      <dsp:spPr>
        <a:xfrm>
          <a:off x="5219687" y="1770206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669068"/>
              <a:satOff val="-16930"/>
              <a:lumOff val="6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9E38D-3A24-47B7-AC38-139511591FA4}">
      <dsp:nvSpPr>
        <dsp:cNvPr id="0" name=""/>
        <dsp:cNvSpPr/>
      </dsp:nvSpPr>
      <dsp:spPr>
        <a:xfrm>
          <a:off x="5212221" y="1925044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1BCE3-D97B-4E43-B94B-0AC90D63F7DB}">
      <dsp:nvSpPr>
        <dsp:cNvPr id="0" name=""/>
        <dsp:cNvSpPr/>
      </dsp:nvSpPr>
      <dsp:spPr>
        <a:xfrm>
          <a:off x="5507129" y="1948638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280579"/>
              <a:satOff val="-19752"/>
              <a:lumOff val="7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D1525-19C3-4348-8231-21180CA0AC84}">
      <dsp:nvSpPr>
        <dsp:cNvPr id="0" name=""/>
        <dsp:cNvSpPr/>
      </dsp:nvSpPr>
      <dsp:spPr>
        <a:xfrm>
          <a:off x="5212221" y="487757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Social Media</a:t>
          </a:r>
        </a:p>
      </dsp:txBody>
      <dsp:txXfrm>
        <a:off x="5446789" y="689103"/>
        <a:ext cx="1045534" cy="897453"/>
      </dsp:txXfrm>
    </dsp:sp>
    <dsp:sp modelId="{6498A3BD-4784-4A45-BA09-7F37D44583B0}">
      <dsp:nvSpPr>
        <dsp:cNvPr id="0" name=""/>
        <dsp:cNvSpPr/>
      </dsp:nvSpPr>
      <dsp:spPr>
        <a:xfrm>
          <a:off x="6522509" y="107073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892091"/>
              <a:satOff val="-22573"/>
              <a:lumOff val="8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0209B-E2A1-4A51-B501-4BFA0B0E477B}">
      <dsp:nvSpPr>
        <dsp:cNvPr id="0" name=""/>
        <dsp:cNvSpPr/>
      </dsp:nvSpPr>
      <dsp:spPr>
        <a:xfrm>
          <a:off x="6515976" y="121328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2FD51-18E8-4954-81FD-7C9B954430EF}">
      <dsp:nvSpPr>
        <dsp:cNvPr id="0" name=""/>
        <dsp:cNvSpPr/>
      </dsp:nvSpPr>
      <dsp:spPr>
        <a:xfrm>
          <a:off x="6817417" y="124228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503602"/>
              <a:satOff val="-25395"/>
              <a:lumOff val="93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C56B7-09A2-43DE-8C80-5F30572648D0}">
      <dsp:nvSpPr>
        <dsp:cNvPr id="0" name=""/>
        <dsp:cNvSpPr/>
      </dsp:nvSpPr>
      <dsp:spPr>
        <a:xfrm>
          <a:off x="6515976" y="2648603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6497308"/>
            <a:satOff val="-29980"/>
            <a:lumOff val="1103"/>
            <a:alphaOff val="0"/>
          </a:schemeClr>
        </a:solidFill>
        <a:ln w="12700" cap="flat" cmpd="sng" algn="ctr">
          <a:solidFill>
            <a:schemeClr val="accent4">
              <a:hueOff val="6497308"/>
              <a:satOff val="-29980"/>
              <a:lumOff val="11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News</a:t>
          </a:r>
        </a:p>
      </dsp:txBody>
      <dsp:txXfrm>
        <a:off x="6750544" y="2849949"/>
        <a:ext cx="1045534" cy="897453"/>
      </dsp:txXfrm>
    </dsp:sp>
    <dsp:sp modelId="{47F3C6F3-80EA-405B-8137-04231088774F}">
      <dsp:nvSpPr>
        <dsp:cNvPr id="0" name=""/>
        <dsp:cNvSpPr/>
      </dsp:nvSpPr>
      <dsp:spPr>
        <a:xfrm>
          <a:off x="6815551" y="3787521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115113"/>
              <a:satOff val="-28216"/>
              <a:lumOff val="10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C65B2-2BF3-4F08-9E54-8180A2B7AF66}">
      <dsp:nvSpPr>
        <dsp:cNvPr id="0" name=""/>
        <dsp:cNvSpPr/>
      </dsp:nvSpPr>
      <dsp:spPr>
        <a:xfrm>
          <a:off x="5212221" y="3360365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3E4F8-A474-467D-8005-5521214FD0C3}">
      <dsp:nvSpPr>
        <dsp:cNvPr id="0" name=""/>
        <dsp:cNvSpPr/>
      </dsp:nvSpPr>
      <dsp:spPr>
        <a:xfrm>
          <a:off x="6534641" y="393105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726625"/>
              <a:satOff val="-31038"/>
              <a:lumOff val="11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077DF-09EB-447F-9B99-5AA310B38C74}">
      <dsp:nvSpPr>
        <dsp:cNvPr id="0" name=""/>
        <dsp:cNvSpPr/>
      </dsp:nvSpPr>
      <dsp:spPr>
        <a:xfrm>
          <a:off x="2605644" y="3352500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Celebrate</a:t>
          </a:r>
        </a:p>
      </dsp:txBody>
      <dsp:txXfrm>
        <a:off x="2840212" y="3553846"/>
        <a:ext cx="1045534" cy="897453"/>
      </dsp:txXfrm>
    </dsp:sp>
    <dsp:sp modelId="{481CA5C9-2090-424A-A292-505A661B29B2}">
      <dsp:nvSpPr>
        <dsp:cNvPr id="0" name=""/>
        <dsp:cNvSpPr/>
      </dsp:nvSpPr>
      <dsp:spPr>
        <a:xfrm>
          <a:off x="2648573" y="3928595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338136"/>
              <a:satOff val="-33860"/>
              <a:lumOff val="12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4117B-13A0-4BBB-BA85-2CCC5D3E9391}">
      <dsp:nvSpPr>
        <dsp:cNvPr id="0" name=""/>
        <dsp:cNvSpPr/>
      </dsp:nvSpPr>
      <dsp:spPr>
        <a:xfrm>
          <a:off x="1301888" y="4075076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0D490-C9C9-48B9-9BCE-145F15A01EB6}">
      <dsp:nvSpPr>
        <dsp:cNvPr id="0" name=""/>
        <dsp:cNvSpPr/>
      </dsp:nvSpPr>
      <dsp:spPr>
        <a:xfrm>
          <a:off x="2333133" y="4093264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949648"/>
              <a:satOff val="-36681"/>
              <a:lumOff val="13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72E6F-D803-4BE3-841F-792683DA2BDC}">
      <dsp:nvSpPr>
        <dsp:cNvPr id="0" name=""/>
        <dsp:cNvSpPr/>
      </dsp:nvSpPr>
      <dsp:spPr>
        <a:xfrm>
          <a:off x="7812265" y="3377078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096231"/>
            <a:satOff val="-41972"/>
            <a:lumOff val="1544"/>
            <a:alphaOff val="0"/>
          </a:schemeClr>
        </a:solidFill>
        <a:ln w="12700" cap="flat" cmpd="sng" algn="ctr">
          <a:solidFill>
            <a:schemeClr val="accent4">
              <a:hueOff val="9096231"/>
              <a:satOff val="-41972"/>
              <a:lumOff val="15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Fliers</a:t>
          </a:r>
        </a:p>
      </dsp:txBody>
      <dsp:txXfrm>
        <a:off x="8046833" y="3578424"/>
        <a:ext cx="1045534" cy="897453"/>
      </dsp:txXfrm>
    </dsp:sp>
    <dsp:sp modelId="{3D79BB04-77CB-4E6B-AFAA-ABC52A7E0D5D}">
      <dsp:nvSpPr>
        <dsp:cNvPr id="0" name=""/>
        <dsp:cNvSpPr/>
      </dsp:nvSpPr>
      <dsp:spPr>
        <a:xfrm>
          <a:off x="8112773" y="4515995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561158"/>
              <a:satOff val="-39503"/>
              <a:lumOff val="14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2F1B5-0A17-4A74-BA40-F7ABFEFE2F8F}">
      <dsp:nvSpPr>
        <dsp:cNvPr id="0" name=""/>
        <dsp:cNvSpPr/>
      </dsp:nvSpPr>
      <dsp:spPr>
        <a:xfrm>
          <a:off x="6509443" y="4089331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F3C88-8105-468C-927D-76B03F959F1B}">
      <dsp:nvSpPr>
        <dsp:cNvPr id="0" name=""/>
        <dsp:cNvSpPr/>
      </dsp:nvSpPr>
      <dsp:spPr>
        <a:xfrm>
          <a:off x="7831864" y="4660019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172669"/>
              <a:satOff val="-42325"/>
              <a:lumOff val="15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949B3-9A64-4449-A3B6-E9968B97E90E}">
      <dsp:nvSpPr>
        <dsp:cNvPr id="0" name=""/>
        <dsp:cNvSpPr/>
      </dsp:nvSpPr>
      <dsp:spPr>
        <a:xfrm>
          <a:off x="7817865" y="502012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Instruct</a:t>
          </a:r>
        </a:p>
      </dsp:txBody>
      <dsp:txXfrm>
        <a:off x="8052433" y="703358"/>
        <a:ext cx="1045534" cy="897453"/>
      </dsp:txXfrm>
    </dsp:sp>
    <dsp:sp modelId="{9892CFDC-3AA7-480A-AEE8-F66A12872C8E}">
      <dsp:nvSpPr>
        <dsp:cNvPr id="0" name=""/>
        <dsp:cNvSpPr/>
      </dsp:nvSpPr>
      <dsp:spPr>
        <a:xfrm>
          <a:off x="8865909" y="1645353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784181"/>
              <a:satOff val="-45146"/>
              <a:lumOff val="16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35227-9126-4634-8F88-8E596BDAC1A8}">
      <dsp:nvSpPr>
        <dsp:cNvPr id="0" name=""/>
        <dsp:cNvSpPr/>
      </dsp:nvSpPr>
      <dsp:spPr>
        <a:xfrm>
          <a:off x="7817865" y="1937333"/>
          <a:ext cx="1514670" cy="1300145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3F11A-C3BF-4D63-A347-37ADCE13D170}">
      <dsp:nvSpPr>
        <dsp:cNvPr id="0" name=""/>
        <dsp:cNvSpPr/>
      </dsp:nvSpPr>
      <dsp:spPr>
        <a:xfrm>
          <a:off x="8865909" y="1945198"/>
          <a:ext cx="176384" cy="15237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4B98E-5462-45DF-BD8D-4C5C2931ABFD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42FC9-33E9-4F9D-969E-F300D5969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90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3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Kelly </a:t>
            </a:r>
            <a:r>
              <a:rPr lang="en-US" err="1"/>
              <a:t>Culhane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01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0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06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1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65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300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76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54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35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JRA: updated colors to match awards.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06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50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19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45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82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3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58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12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JRA: “times two” instead of x’s 2; spell out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42FC9-33E9-4F9D-969E-F300D59693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51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9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6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5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4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4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7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2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8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5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BEE5A-20AD-4A87-8B1B-2AB74E5C3E91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54F3E-1229-4DBC-B17B-575D96B3A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4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girlscoutsksheartland.wufoo.com/forms/gold-award-training-quiz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1.wdp"/><Relationship Id="rId9" Type="http://schemas.microsoft.com/office/2007/relationships/diagramDrawing" Target="../diagrams/drawin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36EED-B8B3-2A49-B775-2618D0EA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6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3029242" y="197083"/>
            <a:ext cx="8407791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6600" dirty="0">
                <a:solidFill>
                  <a:srgbClr val="FFC000"/>
                </a:solidFill>
              </a:rPr>
              <a:t>Details</a:t>
            </a:r>
          </a:p>
          <a:p>
            <a:pPr algn="r"/>
            <a:endParaRPr lang="en-US" sz="1400" dirty="0">
              <a:solidFill>
                <a:srgbClr val="FFC000"/>
              </a:solidFill>
            </a:endParaRPr>
          </a:p>
          <a:p>
            <a:pPr algn="r"/>
            <a:r>
              <a:rPr lang="en-US" sz="4000" dirty="0">
                <a:solidFill>
                  <a:srgbClr val="FFC000"/>
                </a:solidFill>
              </a:rPr>
              <a:t>GoGold</a:t>
            </a:r>
          </a:p>
          <a:p>
            <a:pPr algn="r"/>
            <a:r>
              <a:rPr lang="en-US" sz="4000" dirty="0">
                <a:solidFill>
                  <a:srgbClr val="FFC000"/>
                </a:solidFill>
              </a:rPr>
              <a:t>Usually takes 9-24 months</a:t>
            </a:r>
          </a:p>
          <a:p>
            <a:pPr algn="r"/>
            <a:r>
              <a:rPr lang="en-US" sz="4000" b="1" dirty="0">
                <a:solidFill>
                  <a:srgbClr val="FFC000"/>
                </a:solidFill>
              </a:rPr>
              <a:t>September 30</a:t>
            </a:r>
            <a:r>
              <a:rPr lang="en-US" sz="4000" b="1" baseline="30000" dirty="0">
                <a:solidFill>
                  <a:srgbClr val="FFC000"/>
                </a:solidFill>
              </a:rPr>
              <a:t>th</a:t>
            </a:r>
            <a:endParaRPr lang="en-US" sz="4000" b="1" dirty="0">
              <a:solidFill>
                <a:srgbClr val="FFC000"/>
              </a:solidFill>
            </a:endParaRPr>
          </a:p>
          <a:p>
            <a:pPr algn="r"/>
            <a:r>
              <a:rPr lang="en-US" sz="4000" dirty="0">
                <a:solidFill>
                  <a:srgbClr val="FFC000"/>
                </a:solidFill>
              </a:rPr>
              <a:t>Support team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8E5CCE-79BE-40D4-86B1-BB62CDD5A863}"/>
              </a:ext>
            </a:extLst>
          </p:cNvPr>
          <p:cNvSpPr/>
          <p:nvPr/>
        </p:nvSpPr>
        <p:spPr>
          <a:xfrm>
            <a:off x="267286" y="4487594"/>
            <a:ext cx="11662117" cy="198985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</a:rPr>
              <a:t>Committee presentations: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Proposal presentation (*Before you begin work, research ok)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Final presentation (*Before Sept. 30, after you graduate)</a:t>
            </a:r>
          </a:p>
        </p:txBody>
      </p:sp>
    </p:spTree>
    <p:extLst>
      <p:ext uri="{BB962C8B-B14F-4D97-AF65-F5344CB8AC3E}">
        <p14:creationId xmlns:p14="http://schemas.microsoft.com/office/powerpoint/2010/main" val="74415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278903" y="1970203"/>
            <a:ext cx="9634193" cy="35702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000"/>
                </a:solidFill>
              </a:rPr>
              <a:t>Each Girl Scout is expected to contribute </a:t>
            </a:r>
            <a:r>
              <a:rPr lang="en-US" sz="13800" dirty="0">
                <a:solidFill>
                  <a:srgbClr val="FFC000"/>
                </a:solidFill>
              </a:rPr>
              <a:t>80 hours </a:t>
            </a:r>
          </a:p>
          <a:p>
            <a:pPr algn="ctr"/>
            <a:r>
              <a:rPr lang="en-US" sz="4400" dirty="0">
                <a:solidFill>
                  <a:srgbClr val="FFC000"/>
                </a:solidFill>
              </a:rPr>
              <a:t>to the project</a:t>
            </a:r>
          </a:p>
        </p:txBody>
      </p:sp>
    </p:spTree>
    <p:extLst>
      <p:ext uri="{BB962C8B-B14F-4D97-AF65-F5344CB8AC3E}">
        <p14:creationId xmlns:p14="http://schemas.microsoft.com/office/powerpoint/2010/main" val="154739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78528E-B0CA-488E-8EB2-1FE0F7A450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65742" y="340803"/>
            <a:ext cx="5060515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1600"/>
              </a:spcAft>
            </a:pPr>
            <a:r>
              <a:rPr lang="en-US" sz="4400" dirty="0">
                <a:solidFill>
                  <a:srgbClr val="FFC000"/>
                </a:solidFill>
                <a:latin typeface="Trefoil Sans Medium" panose="00000600000000000000" pitchFamily="50" charset="0"/>
                <a:cs typeface="Arial" panose="020B0604020202020204" pitchFamily="34" charset="0"/>
              </a:rPr>
              <a:t>Advisor + Mentor</a:t>
            </a:r>
            <a:endParaRPr lang="en-US" sz="3200" i="1" dirty="0">
              <a:solidFill>
                <a:srgbClr val="FFC000"/>
              </a:solidFill>
              <a:latin typeface="Trefoil Sans Medium" panose="00000600000000000000" pitchFamily="50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BD116BF-0026-4DC2-99E5-B3DE2CAE7F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1850114"/>
              </p:ext>
            </p:extLst>
          </p:nvPr>
        </p:nvGraphicFramePr>
        <p:xfrm>
          <a:off x="112542" y="958920"/>
          <a:ext cx="12079458" cy="5899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6992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D5B152-EFFD-4E33-BB1B-4D13C34FDD8E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1676400" y="152400"/>
            <a:ext cx="2266950" cy="12954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 two </a:t>
            </a:r>
            <a:r>
              <a:rPr lang="en-US" dirty="0">
                <a:solidFill>
                  <a:prstClr val="white"/>
                </a:solidFill>
              </a:rPr>
              <a:t>Sr./Amb. </a:t>
            </a:r>
            <a:r>
              <a:rPr lang="en-US" dirty="0"/>
              <a:t>Journeys OR a Sr./Amb. Journey AND your Silver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4668982" y="321252"/>
            <a:ext cx="1676400" cy="9906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Complete Gold Award Training &amp; Quiz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2971800" y="1887246"/>
            <a:ext cx="2362199" cy="600941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a GoGold Account</a:t>
            </a:r>
          </a:p>
        </p:txBody>
      </p:sp>
      <p:sp>
        <p:nvSpPr>
          <p:cNvPr id="11" name="Flowchart: Process 10"/>
          <p:cNvSpPr/>
          <p:nvPr/>
        </p:nvSpPr>
        <p:spPr>
          <a:xfrm>
            <a:off x="2964872" y="2742554"/>
            <a:ext cx="2369127" cy="733426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Identify an issue</a:t>
            </a:r>
          </a:p>
          <a:p>
            <a:pPr algn="ctr"/>
            <a:endParaRPr lang="en-US" dirty="0"/>
          </a:p>
        </p:txBody>
      </p:sp>
      <p:sp>
        <p:nvSpPr>
          <p:cNvPr id="12" name="Flowchart: Process 11"/>
          <p:cNvSpPr/>
          <p:nvPr/>
        </p:nvSpPr>
        <p:spPr>
          <a:xfrm>
            <a:off x="2971801" y="3698080"/>
            <a:ext cx="2362199" cy="64532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Investigate it thoroughly</a:t>
            </a:r>
          </a:p>
          <a:p>
            <a:pPr algn="ctr"/>
            <a:endParaRPr lang="en-US" dirty="0"/>
          </a:p>
        </p:txBody>
      </p:sp>
      <p:cxnSp>
        <p:nvCxnSpPr>
          <p:cNvPr id="16" name="Elbow Connector 15"/>
          <p:cNvCxnSpPr>
            <a:stCxn id="6" idx="3"/>
            <a:endCxn id="10" idx="0"/>
          </p:cNvCxnSpPr>
          <p:nvPr/>
        </p:nvCxnSpPr>
        <p:spPr>
          <a:xfrm>
            <a:off x="3943351" y="800101"/>
            <a:ext cx="209549" cy="1087145"/>
          </a:xfrm>
          <a:prstGeom prst="bentConnector2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endCxn id="10" idx="0"/>
          </p:cNvCxnSpPr>
          <p:nvPr/>
        </p:nvCxnSpPr>
        <p:spPr>
          <a:xfrm rot="5400000">
            <a:off x="3971927" y="1183259"/>
            <a:ext cx="884960" cy="523015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0" idx="2"/>
            <a:endCxn id="11" idx="0"/>
          </p:cNvCxnSpPr>
          <p:nvPr/>
        </p:nvCxnSpPr>
        <p:spPr>
          <a:xfrm rot="5400000">
            <a:off x="4023983" y="2613638"/>
            <a:ext cx="254368" cy="3464"/>
          </a:xfrm>
          <a:prstGeom prst="bentConnector3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11" idx="2"/>
            <a:endCxn id="12" idx="0"/>
          </p:cNvCxnSpPr>
          <p:nvPr/>
        </p:nvCxnSpPr>
        <p:spPr>
          <a:xfrm rot="16200000" flipH="1">
            <a:off x="4040117" y="3585298"/>
            <a:ext cx="222100" cy="3465"/>
          </a:xfrm>
          <a:prstGeom prst="bentConnector3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Flowchart: Process 41"/>
          <p:cNvSpPr/>
          <p:nvPr/>
        </p:nvSpPr>
        <p:spPr>
          <a:xfrm>
            <a:off x="2982193" y="4547320"/>
            <a:ext cx="2351807" cy="86288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Get help/Build a team then create a plan</a:t>
            </a:r>
          </a:p>
          <a:p>
            <a:pPr algn="ctr"/>
            <a:endParaRPr lang="en-US" dirty="0"/>
          </a:p>
        </p:txBody>
      </p:sp>
      <p:sp>
        <p:nvSpPr>
          <p:cNvPr id="43" name="Flowchart: Process 42"/>
          <p:cNvSpPr/>
          <p:nvPr/>
        </p:nvSpPr>
        <p:spPr>
          <a:xfrm>
            <a:off x="2964871" y="5624514"/>
            <a:ext cx="2369128" cy="881057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Present your plan/Gather feedback</a:t>
            </a:r>
          </a:p>
        </p:txBody>
      </p:sp>
      <p:sp>
        <p:nvSpPr>
          <p:cNvPr id="45" name="Flowchart: Process 44"/>
          <p:cNvSpPr/>
          <p:nvPr/>
        </p:nvSpPr>
        <p:spPr>
          <a:xfrm>
            <a:off x="6781800" y="1985530"/>
            <a:ext cx="2362200" cy="538163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Take Action</a:t>
            </a:r>
          </a:p>
        </p:txBody>
      </p:sp>
      <p:sp>
        <p:nvSpPr>
          <p:cNvPr id="46" name="Flowchart: Process 45"/>
          <p:cNvSpPr/>
          <p:nvPr/>
        </p:nvSpPr>
        <p:spPr>
          <a:xfrm>
            <a:off x="6837794" y="2776537"/>
            <a:ext cx="2209800" cy="976314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Educate and Inspire Others</a:t>
            </a:r>
          </a:p>
        </p:txBody>
      </p:sp>
      <p:sp>
        <p:nvSpPr>
          <p:cNvPr id="47" name="Flowchart: Process 46"/>
          <p:cNvSpPr/>
          <p:nvPr/>
        </p:nvSpPr>
        <p:spPr>
          <a:xfrm>
            <a:off x="6761595" y="3993357"/>
            <a:ext cx="2362200" cy="8001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Final Paperwork</a:t>
            </a:r>
          </a:p>
        </p:txBody>
      </p:sp>
      <p:sp>
        <p:nvSpPr>
          <p:cNvPr id="48" name="Flowchart: Process 47"/>
          <p:cNvSpPr/>
          <p:nvPr/>
        </p:nvSpPr>
        <p:spPr>
          <a:xfrm>
            <a:off x="6675293" y="5236802"/>
            <a:ext cx="2438400" cy="457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CELEBRATE!!!</a:t>
            </a:r>
          </a:p>
        </p:txBody>
      </p:sp>
      <p:cxnSp>
        <p:nvCxnSpPr>
          <p:cNvPr id="50" name="Elbow Connector 49"/>
          <p:cNvCxnSpPr>
            <a:stCxn id="12" idx="2"/>
            <a:endCxn id="42" idx="0"/>
          </p:cNvCxnSpPr>
          <p:nvPr/>
        </p:nvCxnSpPr>
        <p:spPr>
          <a:xfrm rot="16200000" flipH="1">
            <a:off x="4053538" y="4442762"/>
            <a:ext cx="203920" cy="5196"/>
          </a:xfrm>
          <a:prstGeom prst="bentConnector3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42" idx="2"/>
            <a:endCxn id="43" idx="0"/>
          </p:cNvCxnSpPr>
          <p:nvPr/>
        </p:nvCxnSpPr>
        <p:spPr>
          <a:xfrm rot="5400000">
            <a:off x="4046611" y="5513027"/>
            <a:ext cx="214313" cy="8661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43" idx="2"/>
            <a:endCxn id="45" idx="0"/>
          </p:cNvCxnSpPr>
          <p:nvPr/>
        </p:nvCxnSpPr>
        <p:spPr>
          <a:xfrm rot="5400000" flipH="1" flipV="1">
            <a:off x="3796147" y="2338818"/>
            <a:ext cx="4520041" cy="3813465"/>
          </a:xfrm>
          <a:prstGeom prst="bentConnector5">
            <a:avLst>
              <a:gd name="adj1" fmla="val -5057"/>
              <a:gd name="adj2" fmla="val 50045"/>
              <a:gd name="adj3" fmla="val 105057"/>
            </a:avLst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45" idx="2"/>
            <a:endCxn id="46" idx="0"/>
          </p:cNvCxnSpPr>
          <p:nvPr/>
        </p:nvCxnSpPr>
        <p:spPr>
          <a:xfrm rot="5400000">
            <a:off x="7826376" y="2640011"/>
            <a:ext cx="252845" cy="20206"/>
          </a:xfrm>
          <a:prstGeom prst="bentConnector3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46" idx="2"/>
            <a:endCxn id="47" idx="0"/>
          </p:cNvCxnSpPr>
          <p:nvPr/>
        </p:nvCxnSpPr>
        <p:spPr>
          <a:xfrm rot="16200000" flipH="1">
            <a:off x="7822441" y="3873104"/>
            <a:ext cx="240506" cy="1"/>
          </a:xfrm>
          <a:prstGeom prst="bentConnector3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Right Brace 105"/>
          <p:cNvSpPr/>
          <p:nvPr/>
        </p:nvSpPr>
        <p:spPr>
          <a:xfrm>
            <a:off x="8991600" y="1828801"/>
            <a:ext cx="533400" cy="3094435"/>
          </a:xfrm>
          <a:prstGeom prst="rightBrac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ight Brace 106"/>
          <p:cNvSpPr/>
          <p:nvPr/>
        </p:nvSpPr>
        <p:spPr>
          <a:xfrm flipH="1">
            <a:off x="2590800" y="1598252"/>
            <a:ext cx="533400" cy="5031149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lowchart: Terminator 107"/>
          <p:cNvSpPr/>
          <p:nvPr/>
        </p:nvSpPr>
        <p:spPr>
          <a:xfrm>
            <a:off x="1409700" y="3698080"/>
            <a:ext cx="1333500" cy="838200"/>
          </a:xfrm>
          <a:prstGeom prst="flowChartTerminator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Maximum of 20 hours</a:t>
            </a:r>
          </a:p>
        </p:txBody>
      </p:sp>
      <p:sp>
        <p:nvSpPr>
          <p:cNvPr id="109" name="Flowchart: Terminator 108"/>
          <p:cNvSpPr/>
          <p:nvPr/>
        </p:nvSpPr>
        <p:spPr>
          <a:xfrm>
            <a:off x="9372600" y="3012280"/>
            <a:ext cx="1219200" cy="838200"/>
          </a:xfrm>
          <a:prstGeom prst="flowChartTerminator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Minimum of 60 hours</a:t>
            </a:r>
          </a:p>
        </p:txBody>
      </p:sp>
      <p:cxnSp>
        <p:nvCxnSpPr>
          <p:cNvPr id="33" name="Elbow Connector 32"/>
          <p:cNvCxnSpPr>
            <a:cxnSpLocks/>
          </p:cNvCxnSpPr>
          <p:nvPr/>
        </p:nvCxnSpPr>
        <p:spPr>
          <a:xfrm rot="16200000" flipH="1">
            <a:off x="7698814" y="4972716"/>
            <a:ext cx="507962" cy="20209"/>
          </a:xfrm>
          <a:prstGeom prst="bentConnector3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910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AC7F388-966E-4332-8279-0E76EE0621B4}"/>
              </a:ext>
            </a:extLst>
          </p:cNvPr>
          <p:cNvGraphicFramePr/>
          <p:nvPr>
            <p:extLst/>
          </p:nvPr>
        </p:nvGraphicFramePr>
        <p:xfrm>
          <a:off x="1046375" y="210985"/>
          <a:ext cx="9615340" cy="637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76A5D07-3BDC-47F0-912D-B3A73088DE8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8940" y="1703895"/>
            <a:ext cx="3516198" cy="3516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D3C533-48FF-4166-AE1F-53A1D1794A4C}"/>
              </a:ext>
            </a:extLst>
          </p:cNvPr>
          <p:cNvSpPr txBox="1"/>
          <p:nvPr/>
        </p:nvSpPr>
        <p:spPr>
          <a:xfrm>
            <a:off x="11085922" y="207390"/>
            <a:ext cx="1065229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refoil Sans Medium" panose="00000600000000000000" pitchFamily="50" charset="0"/>
              </a:rPr>
              <a:t>P</a:t>
            </a:r>
          </a:p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refoil Sans Medium" panose="00000600000000000000" pitchFamily="50" charset="0"/>
              </a:rPr>
              <a:t>L</a:t>
            </a:r>
          </a:p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refoil Sans Medium" panose="00000600000000000000" pitchFamily="50" charset="0"/>
              </a:rPr>
              <a:t>A</a:t>
            </a:r>
          </a:p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refoil Sans Medium" panose="00000600000000000000" pitchFamily="50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026159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BAD3D9-98AC-DD41-82BE-E54B25BD6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1498" y="567432"/>
            <a:ext cx="61374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Take the Quiz!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668CAF-B34F-41DE-A806-FA9F87B3A371}"/>
              </a:ext>
            </a:extLst>
          </p:cNvPr>
          <p:cNvSpPr/>
          <p:nvPr/>
        </p:nvSpPr>
        <p:spPr>
          <a:xfrm>
            <a:off x="2003394" y="3105835"/>
            <a:ext cx="8185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https://girlscoutsksheartland.wufoo.com/forms/gold-award-training-quiz/</a:t>
            </a:r>
            <a:r>
              <a:rPr lang="en-US" sz="3200" dirty="0">
                <a:solidFill>
                  <a:srgbClr val="FFC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210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ADD46-851C-4AB6-B532-97EFF1D62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6" t="10877" r="12111" b="6600"/>
          <a:stretch/>
        </p:blipFill>
        <p:spPr>
          <a:xfrm>
            <a:off x="-29377" y="0"/>
            <a:ext cx="12221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80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706910-D9F5-4560-99DC-242CEED055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13A00-8DC1-4D87-9373-1185DC31C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0" t="7353" r="17500" b="564"/>
          <a:stretch/>
        </p:blipFill>
        <p:spPr>
          <a:xfrm>
            <a:off x="1651247" y="-6071"/>
            <a:ext cx="8717872" cy="686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11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BAD3D9-98AC-DD41-82BE-E54B25BD6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8112" y="171585"/>
            <a:ext cx="685929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600" dirty="0">
                <a:solidFill>
                  <a:srgbClr val="FFC000"/>
                </a:solidFill>
                <a:latin typeface="Trefoil Sans Medium" panose="00000600000000000000" pitchFamily="50" charset="0"/>
              </a:rPr>
              <a:t>Organized for Success</a:t>
            </a:r>
          </a:p>
          <a:p>
            <a:pPr algn="r"/>
            <a:endParaRPr lang="en-US" sz="1400" dirty="0">
              <a:solidFill>
                <a:srgbClr val="FFC000"/>
              </a:solidFill>
              <a:latin typeface="Trefoil Sans Medium" panose="000006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84483-5115-40C3-B821-CBD9A83B5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516" y="0"/>
            <a:ext cx="4756484" cy="2578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AD256-9418-4DFF-8E44-CE86FF1656DA}"/>
              </a:ext>
            </a:extLst>
          </p:cNvPr>
          <p:cNvSpPr txBox="1"/>
          <p:nvPr/>
        </p:nvSpPr>
        <p:spPr>
          <a:xfrm>
            <a:off x="637674" y="2750593"/>
            <a:ext cx="94688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Know yourself!</a:t>
            </a:r>
          </a:p>
          <a:p>
            <a:endParaRPr lang="en-US" sz="2400" dirty="0">
              <a:solidFill>
                <a:srgbClr val="FFC000"/>
              </a:solidFill>
              <a:latin typeface="Trefoil Sans Medium" panose="00000600000000000000" pitchFamily="50" charset="0"/>
            </a:endParaRPr>
          </a:p>
          <a:p>
            <a:r>
              <a:rPr lang="en-US" sz="2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How will you ensure you’re staying on track?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Google Calendar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Planner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GoGold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Hour 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Email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Vision 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Mentor and Advisor</a:t>
            </a:r>
          </a:p>
        </p:txBody>
      </p:sp>
    </p:spTree>
    <p:extLst>
      <p:ext uri="{BB962C8B-B14F-4D97-AF65-F5344CB8AC3E}">
        <p14:creationId xmlns:p14="http://schemas.microsoft.com/office/powerpoint/2010/main" val="868065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F61C2D-2D34-41EF-B908-8CD9B8DB7377}"/>
              </a:ext>
            </a:extLst>
          </p:cNvPr>
          <p:cNvSpPr/>
          <p:nvPr/>
        </p:nvSpPr>
        <p:spPr>
          <a:xfrm>
            <a:off x="0" y="0"/>
            <a:ext cx="12191999" cy="68547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4E96C-4054-4FBC-80F9-8CE976AB4E00}"/>
              </a:ext>
            </a:extLst>
          </p:cNvPr>
          <p:cNvSpPr txBox="1"/>
          <p:nvPr/>
        </p:nvSpPr>
        <p:spPr>
          <a:xfrm>
            <a:off x="1801543" y="200623"/>
            <a:ext cx="9059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C000"/>
                </a:solidFill>
                <a:latin typeface="Trefoil Sans Medium" panose="00000600000000000000" pitchFamily="50" charset="0"/>
              </a:rPr>
              <a:t>Work on Your Project!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0E0C79-3C7B-4969-ABE6-AFBCA7EACFC4}"/>
              </a:ext>
            </a:extLst>
          </p:cNvPr>
          <p:cNvSpPr/>
          <p:nvPr/>
        </p:nvSpPr>
        <p:spPr>
          <a:xfrm>
            <a:off x="0" y="1772529"/>
            <a:ext cx="5795889" cy="50854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refoil Sans Medium" panose="00000600000000000000" pitchFamily="50" charset="0"/>
              </a:rPr>
              <a:t>Check in with your Mentor monthly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refoil Sans Medium" panose="00000600000000000000" pitchFamily="50" charset="0"/>
              </a:rPr>
              <a:t>Take ALL the pictures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refoil Sans Medium" panose="00000600000000000000" pitchFamily="50" charset="0"/>
              </a:rPr>
              <a:t>Track your hours carefully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refoil Sans Medium" panose="00000600000000000000" pitchFamily="50" charset="0"/>
              </a:rPr>
              <a:t>Work closely with your Advisor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refoil Sans Medium" panose="00000600000000000000" pitchFamily="50" charset="0"/>
              </a:rPr>
              <a:t>Use your resources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BB8E7-74EB-4CBF-AB01-2A1C6F5BC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960" y="1772528"/>
            <a:ext cx="2076039" cy="2768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1CEF33-74DF-4E69-A0CB-035AC34AE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889" y="1741109"/>
            <a:ext cx="4346331" cy="3225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06C58B-3D10-4CD4-B43B-221A6BDA8F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67"/>
          <a:stretch/>
        </p:blipFill>
        <p:spPr>
          <a:xfrm>
            <a:off x="8102991" y="4543865"/>
            <a:ext cx="4089008" cy="23422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3B2F4-5CA8-4078-ACD1-74D5DAB84E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664"/>
          <a:stretch/>
        </p:blipFill>
        <p:spPr>
          <a:xfrm>
            <a:off x="5794493" y="4966544"/>
            <a:ext cx="2308498" cy="191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0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4DF30F4-03B5-411B-B2C8-5238158A6D2D}"/>
              </a:ext>
            </a:extLst>
          </p:cNvPr>
          <p:cNvGraphicFramePr/>
          <p:nvPr>
            <p:extLst/>
          </p:nvPr>
        </p:nvGraphicFramePr>
        <p:xfrm>
          <a:off x="1353269" y="346435"/>
          <a:ext cx="8789971" cy="6165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37599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B81DB-C7DC-4057-A576-6323D1042266}"/>
              </a:ext>
            </a:extLst>
          </p:cNvPr>
          <p:cNvSpPr txBox="1"/>
          <p:nvPr/>
        </p:nvSpPr>
        <p:spPr>
          <a:xfrm>
            <a:off x="1278903" y="225083"/>
            <a:ext cx="9634193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C000"/>
                </a:solidFill>
              </a:rPr>
              <a:t>Keep in Mind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C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u="sng" dirty="0">
                <a:solidFill>
                  <a:srgbClr val="FFC000"/>
                </a:solidFill>
              </a:rPr>
              <a:t>September 30</a:t>
            </a:r>
            <a:r>
              <a:rPr lang="en-US" sz="4800" b="1" u="sng" baseline="30000" dirty="0">
                <a:solidFill>
                  <a:srgbClr val="FFC000"/>
                </a:solidFill>
              </a:rPr>
              <a:t>th</a:t>
            </a:r>
            <a:endParaRPr lang="en-US" sz="4800" b="1" u="sng" dirty="0">
              <a:solidFill>
                <a:srgbClr val="FFC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C000"/>
                </a:solidFill>
              </a:rPr>
              <a:t>Safety Activity Checkpoints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C000"/>
                </a:solidFill>
              </a:rPr>
              <a:t>Sustainability: not a one-and-done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C000"/>
                </a:solidFill>
              </a:rPr>
              <a:t>It takes time, typically 9-24 months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C000"/>
                </a:solidFill>
              </a:rPr>
              <a:t>Final Report (Due 9/30 of </a:t>
            </a:r>
            <a:r>
              <a:rPr lang="en-US" sz="4000">
                <a:solidFill>
                  <a:srgbClr val="FFC000"/>
                </a:solidFill>
              </a:rPr>
              <a:t>after graduation)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A99B8D4-ADFC-41DC-BBCD-F40833144654}"/>
              </a:ext>
            </a:extLst>
          </p:cNvPr>
          <p:cNvSpPr/>
          <p:nvPr/>
        </p:nvSpPr>
        <p:spPr>
          <a:xfrm>
            <a:off x="562708" y="5528603"/>
            <a:ext cx="11127544" cy="105507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refoil Sans Medium" panose="00000600000000000000" pitchFamily="50" charset="0"/>
              </a:rPr>
              <a:t>Get on the schedule: Gold Committee</a:t>
            </a:r>
          </a:p>
        </p:txBody>
      </p:sp>
    </p:spTree>
    <p:extLst>
      <p:ext uri="{BB962C8B-B14F-4D97-AF65-F5344CB8AC3E}">
        <p14:creationId xmlns:p14="http://schemas.microsoft.com/office/powerpoint/2010/main" val="3382844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0A7EF-530B-40FA-AC9E-F4720A86C1B8}"/>
              </a:ext>
            </a:extLst>
          </p:cNvPr>
          <p:cNvSpPr txBox="1"/>
          <p:nvPr/>
        </p:nvSpPr>
        <p:spPr>
          <a:xfrm>
            <a:off x="132267" y="5411450"/>
            <a:ext cx="9115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C000"/>
                </a:solidFill>
              </a:rPr>
              <a:t>Spread the Word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D4AE77E-AC48-4FC6-9F99-BDECCB6F6935}"/>
              </a:ext>
            </a:extLst>
          </p:cNvPr>
          <p:cNvGraphicFramePr/>
          <p:nvPr>
            <p:extLst/>
          </p:nvPr>
        </p:nvGraphicFramePr>
        <p:xfrm>
          <a:off x="1630837" y="94268"/>
          <a:ext cx="9332536" cy="5863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68571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BAD3D9-98AC-DD41-82BE-E54B25BD6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7548" y="1099167"/>
            <a:ext cx="8200103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C000"/>
                </a:solidFill>
                <a:latin typeface="Trefoil Sans Medium" panose="00000600000000000000" pitchFamily="50" charset="0"/>
              </a:rPr>
              <a:t>Media</a:t>
            </a:r>
          </a:p>
          <a:p>
            <a:pPr algn="ctr"/>
            <a:endParaRPr lang="en-US" sz="1400" dirty="0">
              <a:solidFill>
                <a:srgbClr val="FFC000"/>
              </a:solidFill>
              <a:latin typeface="Trefoil Sans Medium" panose="00000600000000000000" pitchFamily="50" charset="0"/>
            </a:endParaRPr>
          </a:p>
          <a:p>
            <a:pPr algn="ctr"/>
            <a:r>
              <a:rPr lang="en-US" sz="4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You’re going to be famous for making the world better!</a:t>
            </a:r>
          </a:p>
          <a:p>
            <a:pPr algn="ctr"/>
            <a:endParaRPr lang="en-US" sz="1600" dirty="0">
              <a:solidFill>
                <a:srgbClr val="FFC000"/>
              </a:solidFill>
              <a:latin typeface="Trefoil Sans Medium" panose="00000600000000000000" pitchFamily="50" charset="0"/>
            </a:endParaRPr>
          </a:p>
          <a:p>
            <a:pPr algn="ctr"/>
            <a:r>
              <a:rPr lang="en-US" sz="4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Always contact the Girl Scout council before talking to the media.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D42FF-BBBB-4358-9567-C3E24A6A4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43" y="2502567"/>
            <a:ext cx="2739418" cy="285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71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083D5F-68C5-4ED8-868F-F595BA40E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828" name="Text Box 10"/>
          <p:cNvSpPr txBox="1">
            <a:spLocks noChangeArrowheads="1"/>
          </p:cNvSpPr>
          <p:nvPr/>
        </p:nvSpPr>
        <p:spPr bwMode="auto">
          <a:xfrm>
            <a:off x="974557" y="1159603"/>
            <a:ext cx="9889958" cy="503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sz="4400" b="1" dirty="0">
                <a:solidFill>
                  <a:srgbClr val="FFC000"/>
                </a:solidFill>
                <a:latin typeface="Trefoil Sans Medium" panose="00000600000000000000" pitchFamily="50" charset="0"/>
              </a:rPr>
              <a:t>Recognitions:</a:t>
            </a:r>
          </a:p>
          <a:p>
            <a:endParaRPr lang="en-US" sz="3600" b="1" dirty="0">
              <a:solidFill>
                <a:srgbClr val="FFC000"/>
              </a:solidFill>
              <a:latin typeface="Trefoil Sans Medium" panose="00000600000000000000" pitchFamily="50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Trefoil Sans Medium" panose="00000600000000000000" pitchFamily="50" charset="0"/>
              </a:rPr>
              <a:t>Gold Award Pin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Trefoil Sans Medium" panose="00000600000000000000" pitchFamily="50" charset="0"/>
              </a:rPr>
              <a:t>Letter from the CEO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Trefoil Sans Medium" panose="00000600000000000000" pitchFamily="50" charset="0"/>
              </a:rPr>
              <a:t>Gold Award Certificate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Trefoil Sans Medium" panose="00000600000000000000" pitchFamily="50" charset="0"/>
              </a:rPr>
              <a:t>Gold Award Honor Cord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Trefoil Sans Medium" panose="00000600000000000000" pitchFamily="50" charset="0"/>
              </a:rPr>
              <a:t>Celebration Packet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Trefoil Sans Medium" panose="00000600000000000000" pitchFamily="50" charset="0"/>
              </a:rPr>
              <a:t>Plaque presented at Annual Meeting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Trefoil Sans Medium" panose="00000600000000000000" pitchFamily="50" charset="0"/>
              </a:rPr>
              <a:t>A place of honor on the Gold Award wall in the main foyer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>
                <a:solidFill>
                  <a:srgbClr val="FFC000"/>
                </a:solidFill>
                <a:latin typeface="Trefoil Sans Medium" panose="00000600000000000000" pitchFamily="50" charset="0"/>
              </a:rPr>
              <a:t>Press release</a:t>
            </a:r>
          </a:p>
        </p:txBody>
      </p:sp>
      <p:pic>
        <p:nvPicPr>
          <p:cNvPr id="6146" name="Picture 2" descr="Image result for girl scout gold award NEW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1"/>
          <a:stretch/>
        </p:blipFill>
        <p:spPr bwMode="auto">
          <a:xfrm>
            <a:off x="6870033" y="0"/>
            <a:ext cx="5321968" cy="432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08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949AB4-9212-4E8A-98EA-29AC5CE5AC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63"/>
          <a:stretch/>
        </p:blipFill>
        <p:spPr>
          <a:xfrm>
            <a:off x="2800350" y="481012"/>
            <a:ext cx="6521203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72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E3BAC5-FB29-4D44-B84D-3FC476AF1F1D}"/>
              </a:ext>
            </a:extLst>
          </p:cNvPr>
          <p:cNvSpPr/>
          <p:nvPr/>
        </p:nvSpPr>
        <p:spPr>
          <a:xfrm>
            <a:off x="2583180" y="800100"/>
            <a:ext cx="6972300" cy="530352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tx1"/>
                </a:solidFill>
                <a:latin typeface="Trefoil Sans SemiBold" panose="00000700000000000000" pitchFamily="50" charset="0"/>
              </a:rPr>
              <a:t>You can become a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chemeClr val="tx1"/>
                </a:solidFill>
                <a:latin typeface="Trefoil Sans SemiBold" panose="00000700000000000000" pitchFamily="50" charset="0"/>
              </a:rPr>
              <a:t>Gold Award Girl Scout if: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 You're a registered Girl Scout Senior or Ambassador</a:t>
            </a:r>
            <a:b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 You have completed either: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One Sr/ Amb Journey AND Silver Award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Two Sr/Amb Journeys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     You are in 9-12</a:t>
            </a:r>
            <a:r>
              <a:rPr lang="en-US" altLang="en-US" sz="240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th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grade (or equivalent)</a:t>
            </a:r>
          </a:p>
        </p:txBody>
      </p:sp>
      <p:pic>
        <p:nvPicPr>
          <p:cNvPr id="1030" name="Picture 6" descr="check_32">
            <a:extLst>
              <a:ext uri="{FF2B5EF4-FFF2-40B4-BE49-F238E27FC236}">
                <a16:creationId xmlns:a16="http://schemas.microsoft.com/office/drawing/2014/main" id="{97A89D9F-6625-4D05-B2A5-34EBDE20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96" y="40114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heck_32">
            <a:extLst>
              <a:ext uri="{FF2B5EF4-FFF2-40B4-BE49-F238E27FC236}">
                <a16:creationId xmlns:a16="http://schemas.microsoft.com/office/drawing/2014/main" id="{92B7DA82-4AC7-4FD5-80CC-F29E2ACE5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" y="-241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eck_32">
            <a:extLst>
              <a:ext uri="{FF2B5EF4-FFF2-40B4-BE49-F238E27FC236}">
                <a16:creationId xmlns:a16="http://schemas.microsoft.com/office/drawing/2014/main" id="{7328948C-E096-470D-BFB0-C7A505E8A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00" y="28399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heck_32">
            <a:extLst>
              <a:ext uri="{FF2B5EF4-FFF2-40B4-BE49-F238E27FC236}">
                <a16:creationId xmlns:a16="http://schemas.microsoft.com/office/drawing/2014/main" id="{E3751432-4777-4F3D-8D0B-85777B381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00" y="5398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18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67BCDE-DBBE-4109-96F2-205288A855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6CA1BD-82DD-44DB-8755-FE7C948178ED}"/>
              </a:ext>
            </a:extLst>
          </p:cNvPr>
          <p:cNvSpPr txBox="1"/>
          <p:nvPr/>
        </p:nvSpPr>
        <p:spPr>
          <a:xfrm>
            <a:off x="273272" y="341327"/>
            <a:ext cx="6248151" cy="6114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C000"/>
                </a:solidFill>
                <a:latin typeface="Trefoil Sans Medium" panose="00000600000000000000" pitchFamily="50" charset="0"/>
              </a:rPr>
              <a:t> Why Gold?</a:t>
            </a:r>
          </a:p>
          <a:p>
            <a:endParaRPr lang="en-US" sz="4400" dirty="0">
              <a:solidFill>
                <a:srgbClr val="FFC000"/>
              </a:solidFill>
              <a:latin typeface="Trefoil Sans Medium" panose="00000600000000000000" pitchFamily="50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Be a community leader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Make the world better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College Scholarships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Enter military one rank higher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rgbClr val="FFC000"/>
                </a:solidFill>
                <a:latin typeface="Trefoil Sans Medium" panose="00000600000000000000" pitchFamily="50" charset="0"/>
              </a:rPr>
              <a:t>Personal growth (Lots of it!)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E2113-C3AA-4D46-9582-A331E9923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0" r="6158" b="37123"/>
          <a:stretch/>
        </p:blipFill>
        <p:spPr>
          <a:xfrm>
            <a:off x="6557640" y="3552093"/>
            <a:ext cx="5634360" cy="3305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32A55-9BC0-4EF3-9809-23C12D60E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95" y="1324319"/>
            <a:ext cx="1336607" cy="1256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547839-85D9-4C5F-B7F5-007D1714B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7563" y="20621"/>
            <a:ext cx="3554437" cy="35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71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A7523-5E66-480A-9F24-7FE46AB2437E}"/>
              </a:ext>
            </a:extLst>
          </p:cNvPr>
          <p:cNvSpPr/>
          <p:nvPr/>
        </p:nvSpPr>
        <p:spPr>
          <a:xfrm>
            <a:off x="-9617" y="0"/>
            <a:ext cx="6808287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6798670" y="134672"/>
            <a:ext cx="5153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refoil Sans SemiBold" panose="00000700000000000000" pitchFamily="50" charset="0"/>
              </a:rPr>
              <a:t>SUCCESS starts with a PLAN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3708A-65F4-4381-AC17-CA756C4F307B}"/>
              </a:ext>
            </a:extLst>
          </p:cNvPr>
          <p:cNvSpPr/>
          <p:nvPr/>
        </p:nvSpPr>
        <p:spPr>
          <a:xfrm>
            <a:off x="365760" y="493157"/>
            <a:ext cx="6049555" cy="5651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refoil Sans Medium" panose="00000600000000000000" pitchFamily="50" charset="0"/>
              </a:rPr>
              <a:t>Girl Scout Gold Award Steps:</a:t>
            </a:r>
            <a:br>
              <a:rPr lang="en-US" sz="2400" b="1" dirty="0">
                <a:latin typeface="Trefoil Sans Medium" panose="00000600000000000000" pitchFamily="50" charset="0"/>
              </a:rPr>
            </a:br>
            <a:endParaRPr lang="en-US" sz="2400" b="1" dirty="0">
              <a:latin typeface="Trefoil Sans Medium" panose="00000600000000000000" pitchFamily="50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Trefoil Sans Medium" panose="00000600000000000000" pitchFamily="50" charset="0"/>
              </a:rPr>
              <a:t>Identify an issue you care about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Trefoil Sans Medium" panose="00000600000000000000" pitchFamily="50" charset="0"/>
              </a:rPr>
              <a:t>Build your team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Trefoil Sans Medium" panose="00000600000000000000" pitchFamily="50" charset="0"/>
              </a:rPr>
              <a:t>Explore the national/global community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Trefoil Sans Medium" panose="00000600000000000000" pitchFamily="50" charset="0"/>
              </a:rPr>
              <a:t>Refine your project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Trefoil Sans Medium" panose="00000600000000000000" pitchFamily="50" charset="0"/>
              </a:rPr>
              <a:t>Develop your plan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effectLst/>
                <a:latin typeface="Trefoil Sans Medium" panose="00000600000000000000" pitchFamily="50" charset="0"/>
              </a:rPr>
              <a:t>Put </a:t>
            </a:r>
            <a:r>
              <a:rPr lang="en-US" sz="2600" dirty="0">
                <a:latin typeface="Trefoil Sans Medium" panose="00000600000000000000" pitchFamily="50" charset="0"/>
              </a:rPr>
              <a:t>plan into motion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latin typeface="Trefoil Sans Medium" panose="00000600000000000000" pitchFamily="50" charset="0"/>
              </a:rPr>
              <a:t>Reflect, share, and inspire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EC33F7-3B9C-4DA0-8BCB-67DFA8D251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41" r="3966"/>
          <a:stretch/>
        </p:blipFill>
        <p:spPr>
          <a:xfrm>
            <a:off x="7407581" y="2616590"/>
            <a:ext cx="4175508" cy="282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07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5C82DF-F041-0744-974A-82DA8857F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EDC1D0-8943-49F2-A551-9C4279D68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961" y="2009344"/>
            <a:ext cx="4158078" cy="4679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7C8E5-EE0D-4B32-92B1-81E7B07FBF78}"/>
              </a:ext>
            </a:extLst>
          </p:cNvPr>
          <p:cNvSpPr txBox="1"/>
          <p:nvPr/>
        </p:nvSpPr>
        <p:spPr>
          <a:xfrm>
            <a:off x="2515155" y="219842"/>
            <a:ext cx="807485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C000"/>
                </a:solidFill>
                <a:latin typeface="Trefoil Sans Medium" panose="00000600000000000000" pitchFamily="50" charset="0"/>
              </a:rPr>
              <a:t>Leading Solo</a:t>
            </a:r>
          </a:p>
        </p:txBody>
      </p:sp>
    </p:spTree>
    <p:extLst>
      <p:ext uri="{BB962C8B-B14F-4D97-AF65-F5344CB8AC3E}">
        <p14:creationId xmlns:p14="http://schemas.microsoft.com/office/powerpoint/2010/main" val="106898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27B56-6591-F74D-9F55-2742CB7E0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582271-0887-49B5-8F57-C00E8F5C0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2" y="456942"/>
            <a:ext cx="11985775" cy="5944115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E3922FE2-3A87-46B3-85D6-528D8A03D9C1}"/>
              </a:ext>
            </a:extLst>
          </p:cNvPr>
          <p:cNvSpPr/>
          <p:nvPr/>
        </p:nvSpPr>
        <p:spPr>
          <a:xfrm>
            <a:off x="5363306" y="2662880"/>
            <a:ext cx="1465385" cy="1286018"/>
          </a:xfrm>
          <a:prstGeom prst="downArrow">
            <a:avLst>
              <a:gd name="adj1" fmla="val 50000"/>
              <a:gd name="adj2" fmla="val 567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7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DBA485-4E06-4DC5-9746-D73DBF53559B}"/>
              </a:ext>
            </a:extLst>
          </p:cNvPr>
          <p:cNvSpPr/>
          <p:nvPr/>
        </p:nvSpPr>
        <p:spPr>
          <a:xfrm>
            <a:off x="-20809" y="0"/>
            <a:ext cx="1223361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DCE02-82A6-4CB3-B637-D7937C5BCFB8}"/>
              </a:ext>
            </a:extLst>
          </p:cNvPr>
          <p:cNvSpPr txBox="1"/>
          <p:nvPr/>
        </p:nvSpPr>
        <p:spPr>
          <a:xfrm>
            <a:off x="4481030" y="404260"/>
            <a:ext cx="7710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Trefoil Sans SemiBold" panose="00000700000000000000" pitchFamily="50" charset="0"/>
              </a:rPr>
              <a:t>Sustainability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A81B4-0A93-4BEF-852E-4B509A38AA4F}"/>
              </a:ext>
            </a:extLst>
          </p:cNvPr>
          <p:cNvSpPr txBox="1"/>
          <p:nvPr/>
        </p:nvSpPr>
        <p:spPr>
          <a:xfrm>
            <a:off x="4975274" y="2343325"/>
            <a:ext cx="72167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000"/>
                </a:solidFill>
                <a:latin typeface="Trefoil Sans Medium" panose="00000600000000000000" pitchFamily="50" charset="0"/>
                <a:cs typeface="Arial" panose="020B0604020202020204" pitchFamily="34" charset="0"/>
              </a:rPr>
              <a:t>Creates lasting change beyond your involvement, globally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latin typeface="Trefoil Sans Medium" panose="00000600000000000000" pitchFamily="50" charset="0"/>
                <a:cs typeface="Arial" panose="020B0604020202020204" pitchFamily="34" charset="0"/>
              </a:rPr>
              <a:t>    *Laws, education, inspiration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C000"/>
              </a:solidFill>
              <a:latin typeface="Trefoil Sans Medium" panose="00000600000000000000" pitchFamily="50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C000"/>
                </a:solidFill>
                <a:latin typeface="Trefoil Sans Medium" panose="00000600000000000000" pitchFamily="50" charset="0"/>
              </a:rPr>
              <a:t>NOT a one-and-done event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C71BC-2190-4D24-B433-E066056E8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" r="1035" b="11684"/>
          <a:stretch/>
        </p:blipFill>
        <p:spPr>
          <a:xfrm>
            <a:off x="-37831" y="0"/>
            <a:ext cx="4498052" cy="3967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F140AB-A968-45A7-9E32-35AE8524F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23" y="3840480"/>
            <a:ext cx="4518251" cy="29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51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9426-E8D2-0E42-8FD4-71A331463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327E29-9657-4BCB-8FCC-D95FDBF9F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0" y="679938"/>
            <a:ext cx="6667500" cy="3810000"/>
          </a:xfrm>
          <a:prstGeom prst="roundRect">
            <a:avLst>
              <a:gd name="adj" fmla="val 891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ADA5407-846D-4910-AD67-0A04019792B1}"/>
              </a:ext>
            </a:extLst>
          </p:cNvPr>
          <p:cNvGrpSpPr/>
          <p:nvPr/>
        </p:nvGrpSpPr>
        <p:grpSpPr>
          <a:xfrm>
            <a:off x="9476791" y="4738153"/>
            <a:ext cx="1811734" cy="1811734"/>
            <a:chOff x="6314898" y="1803466"/>
            <a:chExt cx="1811734" cy="181173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4630B47-D965-48E9-8629-BE74B9128D96}"/>
                </a:ext>
              </a:extLst>
            </p:cNvPr>
            <p:cNvSpPr/>
            <p:nvPr/>
          </p:nvSpPr>
          <p:spPr>
            <a:xfrm>
              <a:off x="6314898" y="1803466"/>
              <a:ext cx="1811734" cy="181173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74E03A4F-25E4-42EC-85F3-8428AB57E9B1}"/>
                </a:ext>
              </a:extLst>
            </p:cNvPr>
            <p:cNvSpPr txBox="1"/>
            <p:nvPr/>
          </p:nvSpPr>
          <p:spPr>
            <a:xfrm>
              <a:off x="6580220" y="2068788"/>
              <a:ext cx="1281090" cy="12810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Community education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F9FD0D-24FE-4038-BE7A-99EDC08B5646}"/>
              </a:ext>
            </a:extLst>
          </p:cNvPr>
          <p:cNvGrpSpPr/>
          <p:nvPr/>
        </p:nvGrpSpPr>
        <p:grpSpPr>
          <a:xfrm>
            <a:off x="3887642" y="4738153"/>
            <a:ext cx="1811734" cy="1811734"/>
            <a:chOff x="5414575" y="3606932"/>
            <a:chExt cx="1811734" cy="1811734"/>
          </a:xfrm>
          <a:solidFill>
            <a:schemeClr val="accent5">
              <a:lumMod val="75000"/>
            </a:scheme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0C4AD1E-6995-47CE-B0AC-2050A4E65A99}"/>
                </a:ext>
              </a:extLst>
            </p:cNvPr>
            <p:cNvSpPr/>
            <p:nvPr/>
          </p:nvSpPr>
          <p:spPr>
            <a:xfrm>
              <a:off x="5414575" y="3606932"/>
              <a:ext cx="1811734" cy="181173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4373E6B1-F96F-430A-8A90-5C580F6CFB5A}"/>
                </a:ext>
              </a:extLst>
            </p:cNvPr>
            <p:cNvSpPr txBox="1"/>
            <p:nvPr/>
          </p:nvSpPr>
          <p:spPr>
            <a:xfrm>
              <a:off x="5679897" y="3872254"/>
              <a:ext cx="1281090" cy="12810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Reduction in need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D29841-93C4-4C77-B7EB-4928BB8E7CE1}"/>
              </a:ext>
            </a:extLst>
          </p:cNvPr>
          <p:cNvGrpSpPr/>
          <p:nvPr/>
        </p:nvGrpSpPr>
        <p:grpSpPr>
          <a:xfrm>
            <a:off x="6761583" y="4765431"/>
            <a:ext cx="1811734" cy="1811734"/>
            <a:chOff x="5414575" y="3606932"/>
            <a:chExt cx="1811734" cy="181173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226A92C-49FC-4C17-9506-8A28AF178B2A}"/>
                </a:ext>
              </a:extLst>
            </p:cNvPr>
            <p:cNvSpPr/>
            <p:nvPr/>
          </p:nvSpPr>
          <p:spPr>
            <a:xfrm>
              <a:off x="5414575" y="3606932"/>
              <a:ext cx="1811734" cy="18117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Oval 4">
              <a:extLst>
                <a:ext uri="{FF2B5EF4-FFF2-40B4-BE49-F238E27FC236}">
                  <a16:creationId xmlns:a16="http://schemas.microsoft.com/office/drawing/2014/main" id="{11C6A55B-7ED7-4D9B-8C9D-FE0DB308CBD2}"/>
                </a:ext>
              </a:extLst>
            </p:cNvPr>
            <p:cNvSpPr txBox="1"/>
            <p:nvPr/>
          </p:nvSpPr>
          <p:spPr>
            <a:xfrm>
              <a:off x="5679897" y="3872254"/>
              <a:ext cx="1281090" cy="1281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/>
                <a:t>Physical addition of items</a:t>
              </a:r>
              <a:endParaRPr lang="en-US" sz="20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BB7544-86A9-4972-A76F-18A6D3E9BA65}"/>
              </a:ext>
            </a:extLst>
          </p:cNvPr>
          <p:cNvGrpSpPr/>
          <p:nvPr/>
        </p:nvGrpSpPr>
        <p:grpSpPr>
          <a:xfrm>
            <a:off x="1038883" y="4738153"/>
            <a:ext cx="1811734" cy="1811734"/>
            <a:chOff x="1366" y="1803466"/>
            <a:chExt cx="1811734" cy="1811734"/>
          </a:xfrm>
          <a:solidFill>
            <a:schemeClr val="accent6">
              <a:lumMod val="50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41BC94-B422-40A7-893C-7F9FA8CBA2C3}"/>
                </a:ext>
              </a:extLst>
            </p:cNvPr>
            <p:cNvSpPr/>
            <p:nvPr/>
          </p:nvSpPr>
          <p:spPr>
            <a:xfrm>
              <a:off x="1366" y="1803466"/>
              <a:ext cx="1811734" cy="1811734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E2DE348D-CACF-43B9-A176-73FF8A4DCF27}"/>
                </a:ext>
              </a:extLst>
            </p:cNvPr>
            <p:cNvSpPr txBox="1"/>
            <p:nvPr/>
          </p:nvSpPr>
          <p:spPr>
            <a:xfrm>
              <a:off x="266688" y="2068788"/>
              <a:ext cx="1281090" cy="12810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Number of people helped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856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3425B3434A4E4EB39F9AB85D318DE3" ma:contentTypeVersion="115" ma:contentTypeDescription="Create a new document." ma:contentTypeScope="" ma:versionID="905916710c4fc04e3e870aa0b35dcf41">
  <xsd:schema xmlns:xsd="http://www.w3.org/2001/XMLSchema" xmlns:xs="http://www.w3.org/2001/XMLSchema" xmlns:p="http://schemas.microsoft.com/office/2006/metadata/properties" xmlns:ns2="315cf3d8-6def-444f-87a8-40af8e03f992" xmlns:ns3="761e0b45-03e4-4ded-ab75-47c53761c1b0" targetNamespace="http://schemas.microsoft.com/office/2006/metadata/properties" ma:root="true" ma:fieldsID="173fee564c4128f4f3bed9281f68dcef" ns2:_="" ns3:_="">
    <xsd:import namespace="315cf3d8-6def-444f-87a8-40af8e03f992"/>
    <xsd:import namespace="761e0b45-03e4-4ded-ab75-47c53761c1b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j902585d1c3b46188d5ddf73edad7427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EventHashCode" minOccurs="0"/>
                <xsd:element ref="ns3:MediaServiceGenerationTim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cf3d8-6def-444f-87a8-40af8e03f9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j902585d1c3b46188d5ddf73edad7427" ma:index="12" nillable="true" ma:taxonomy="true" ma:internalName="j902585d1c3b46188d5ddf73edad7427" ma:taxonomyFieldName="Theme" ma:displayName="Theme" ma:default="" ma:fieldId="{3902585d-1c3b-4618-8d5d-df73edad7427}" ma:taxonomyMulti="true" ma:sspId="3eadeab5-2281-44e2-8091-077ca1505a8c" ma:termSetId="0d0a0b46-626a-438b-8684-cf8fc719738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description="" ma:hidden="true" ma:list="{77ecd875-104b-46c6-a012-4e9062c33079}" ma:internalName="TaxCatchAll" ma:showField="CatchAllData" ma:web="315cf3d8-6def-444f-87a8-40af8e03f9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1e0b45-03e4-4ded-ab75-47c53761c1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15cf3d8-6def-444f-87a8-40af8e03f992">EZSNDNYCZ4HC-2114901826-92943</_dlc_DocId>
    <_dlc_DocIdUrl xmlns="315cf3d8-6def-444f-87a8-40af8e03f992">
      <Url>https://girlscouts.sharepoint.com/teams/MarComm/_layouts/15/DocIdRedir.aspx?ID=EZSNDNYCZ4HC-2114901826-92943</Url>
      <Description>EZSNDNYCZ4HC-2114901826-92943</Description>
    </_dlc_DocIdUrl>
    <TaxCatchAll xmlns="315cf3d8-6def-444f-87a8-40af8e03f992"/>
    <j902585d1c3b46188d5ddf73edad7427 xmlns="315cf3d8-6def-444f-87a8-40af8e03f992">
      <Terms xmlns="http://schemas.microsoft.com/office/infopath/2007/PartnerControls"/>
    </j902585d1c3b46188d5ddf73edad7427>
  </documentManagement>
</p:properties>
</file>

<file path=customXml/itemProps1.xml><?xml version="1.0" encoding="utf-8"?>
<ds:datastoreItem xmlns:ds="http://schemas.openxmlformats.org/officeDocument/2006/customXml" ds:itemID="{18D21CEA-FEA4-4645-B912-B328C223B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5cf3d8-6def-444f-87a8-40af8e03f992"/>
    <ds:schemaRef ds:uri="761e0b45-03e4-4ded-ab75-47c53761c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7E44E4-2DA7-4DFD-9C99-8BE17F08E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1462E2-B950-4776-8624-35D80B6AA77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89FBDF9-9509-4705-A115-6974BBA3DE6C}">
  <ds:schemaRefs>
    <ds:schemaRef ds:uri="315cf3d8-6def-444f-87a8-40af8e03f992"/>
    <ds:schemaRef ds:uri="http://www.w3.org/XML/1998/namespace"/>
    <ds:schemaRef ds:uri="http://schemas.microsoft.com/office/2006/documentManagement/types"/>
    <ds:schemaRef ds:uri="761e0b45-03e4-4ded-ab75-47c53761c1b0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474</Words>
  <Application>Microsoft Office PowerPoint</Application>
  <PresentationFormat>Widescreen</PresentationFormat>
  <Paragraphs>161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Trefoil Sans Medium</vt:lpstr>
      <vt:lpstr>Trefoil Sans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GSUSA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Hanlon, Khara</dc:creator>
  <cp:lastModifiedBy>Jennifer Koftan</cp:lastModifiedBy>
  <cp:revision>95</cp:revision>
  <dcterms:created xsi:type="dcterms:W3CDTF">2018-09-24T15:46:15Z</dcterms:created>
  <dcterms:modified xsi:type="dcterms:W3CDTF">2019-11-18T18:06:58Z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0x010100683425B3434A4E4EB39F9AB85D318DE3</vt:lpwstr>
  </property>
  <property fmtid="{D5CDD505-2E9C-101B-9397-08002B2CF9AE}" pid="3" name="_dlc_DocIdItemGuid">
    <vt:lpwstr>6e592527-5058-47bd-a0a2-21173a245f6f</vt:lpwstr>
  </property>
  <property fmtid="{D5CDD505-2E9C-101B-9397-08002B2CF9AE}" pid="4" name="Theme">
    <vt:lpwstr/>
  </property>
</Properties>
</file>