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3"/>
  </p:notesMasterIdLst>
  <p:sldIdLst>
    <p:sldId id="344" r:id="rId6"/>
    <p:sldId id="358" r:id="rId7"/>
    <p:sldId id="348" r:id="rId8"/>
    <p:sldId id="350" r:id="rId9"/>
    <p:sldId id="349" r:id="rId10"/>
    <p:sldId id="347" r:id="rId11"/>
    <p:sldId id="346" r:id="rId12"/>
    <p:sldId id="353" r:id="rId13"/>
    <p:sldId id="354" r:id="rId14"/>
    <p:sldId id="352" r:id="rId15"/>
    <p:sldId id="351" r:id="rId16"/>
    <p:sldId id="356" r:id="rId17"/>
    <p:sldId id="355" r:id="rId18"/>
    <p:sldId id="360" r:id="rId19"/>
    <p:sldId id="357" r:id="rId20"/>
    <p:sldId id="359" r:id="rId21"/>
    <p:sldId id="34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uertenberger, Mary Edna" initials="WME" lastIdx="4" clrIdx="0">
    <p:extLst>
      <p:ext uri="{19B8F6BF-5375-455C-9EA6-DF929625EA0E}">
        <p15:presenceInfo xmlns:p15="http://schemas.microsoft.com/office/powerpoint/2012/main" userId="S-1-5-21-1700283958-1701933346-176895030-2439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D47E"/>
    <a:srgbClr val="C47B04"/>
    <a:srgbClr val="E59005"/>
    <a:srgbClr val="FAA61A"/>
    <a:srgbClr val="000000"/>
    <a:srgbClr val="E6AD27"/>
    <a:srgbClr val="4A2E76"/>
    <a:srgbClr val="FCE9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54"/>
    <p:restoredTop sz="94694"/>
  </p:normalViewPr>
  <p:slideViewPr>
    <p:cSldViewPr snapToGrid="0">
      <p:cViewPr varScale="1">
        <p:scale>
          <a:sx n="68" d="100"/>
          <a:sy n="68" d="100"/>
        </p:scale>
        <p:origin x="70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06BA94-80E0-4475-8D3C-E05CB426E146}" type="doc">
      <dgm:prSet loTypeId="urn:microsoft.com/office/officeart/2005/8/layout/pyramid1" loCatId="pyramid" qsTypeId="urn:microsoft.com/office/officeart/2005/8/quickstyle/3d4" qsCatId="3D" csTypeId="urn:microsoft.com/office/officeart/2005/8/colors/colorful5" csCatId="colorful" phldr="1"/>
      <dgm:spPr/>
    </dgm:pt>
    <dgm:pt modelId="{37C3B2D4-83A6-4002-A988-53CFF8EBE01B}">
      <dgm:prSet phldrT="[Text]" custT="1"/>
      <dgm:spPr>
        <a:solidFill>
          <a:schemeClr val="accent4"/>
        </a:solidFill>
      </dgm:spPr>
      <dgm:t>
        <a:bodyPr anchor="b" anchorCtr="1"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en-US" sz="4400" b="1" dirty="0">
              <a:solidFill>
                <a:schemeClr val="bg1"/>
              </a:solidFill>
              <a:latin typeface="Trefoil Sans Medium" panose="00000600000000000000" pitchFamily="50" charset="0"/>
            </a:rPr>
            <a:t>Gold</a:t>
          </a:r>
        </a:p>
      </dgm:t>
    </dgm:pt>
    <dgm:pt modelId="{AEC4AD2B-4240-445F-BBB2-A60143BC6243}" type="parTrans" cxnId="{B28A1C21-7D4C-43B5-A69D-9F72407E1B56}">
      <dgm:prSet/>
      <dgm:spPr/>
      <dgm:t>
        <a:bodyPr/>
        <a:lstStyle/>
        <a:p>
          <a:endParaRPr lang="en-US">
            <a:solidFill>
              <a:schemeClr val="bg1"/>
            </a:solidFill>
            <a:latin typeface="Trefoil Sans Medium" panose="00000600000000000000" pitchFamily="50" charset="0"/>
          </a:endParaRPr>
        </a:p>
      </dgm:t>
    </dgm:pt>
    <dgm:pt modelId="{667E73F4-184E-4E44-886F-02C7B78D4708}" type="sibTrans" cxnId="{B28A1C21-7D4C-43B5-A69D-9F72407E1B56}">
      <dgm:prSet/>
      <dgm:spPr/>
      <dgm:t>
        <a:bodyPr/>
        <a:lstStyle/>
        <a:p>
          <a:endParaRPr lang="en-US">
            <a:solidFill>
              <a:schemeClr val="bg1"/>
            </a:solidFill>
            <a:latin typeface="Trefoil Sans Medium" panose="00000600000000000000" pitchFamily="50" charset="0"/>
          </a:endParaRPr>
        </a:p>
      </dgm:t>
    </dgm:pt>
    <dgm:pt modelId="{B61C9360-D0B2-4FCA-8ACF-26A3E11FC3B2}">
      <dgm:prSet phldrT="[Text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  <a:latin typeface="Trefoil Sans Medium" panose="00000600000000000000" pitchFamily="50" charset="0"/>
            </a:rPr>
            <a:t>Community Service</a:t>
          </a:r>
        </a:p>
      </dgm:t>
    </dgm:pt>
    <dgm:pt modelId="{78598B82-B03A-4CA4-9BAF-0462996E519D}" type="parTrans" cxnId="{4D9EDFD0-D6A8-469B-A0ED-1B20F4EB1C17}">
      <dgm:prSet/>
      <dgm:spPr/>
      <dgm:t>
        <a:bodyPr/>
        <a:lstStyle/>
        <a:p>
          <a:endParaRPr lang="en-US">
            <a:solidFill>
              <a:schemeClr val="bg1"/>
            </a:solidFill>
            <a:latin typeface="Trefoil Sans Medium" panose="00000600000000000000" pitchFamily="50" charset="0"/>
          </a:endParaRPr>
        </a:p>
      </dgm:t>
    </dgm:pt>
    <dgm:pt modelId="{96B5C98E-2B05-4B16-ADC5-8EF8F15066A8}" type="sibTrans" cxnId="{4D9EDFD0-D6A8-469B-A0ED-1B20F4EB1C17}">
      <dgm:prSet/>
      <dgm:spPr/>
      <dgm:t>
        <a:bodyPr/>
        <a:lstStyle/>
        <a:p>
          <a:endParaRPr lang="en-US">
            <a:solidFill>
              <a:schemeClr val="bg1"/>
            </a:solidFill>
            <a:latin typeface="Trefoil Sans Medium" panose="00000600000000000000" pitchFamily="50" charset="0"/>
          </a:endParaRPr>
        </a:p>
      </dgm:t>
    </dgm:pt>
    <dgm:pt modelId="{0D4C0223-A160-4C8A-8A1F-5BF71735BD66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  <a:latin typeface="Trefoil Sans Medium" panose="00000600000000000000" pitchFamily="50" charset="0"/>
            </a:rPr>
            <a:t>Silver</a:t>
          </a:r>
        </a:p>
      </dgm:t>
    </dgm:pt>
    <dgm:pt modelId="{275B7281-B1ED-426A-9DDA-2366D779A523}" type="parTrans" cxnId="{B6C33F31-D39B-43D2-8D16-382F0AD769E0}">
      <dgm:prSet/>
      <dgm:spPr/>
      <dgm:t>
        <a:bodyPr/>
        <a:lstStyle/>
        <a:p>
          <a:endParaRPr lang="en-US">
            <a:solidFill>
              <a:schemeClr val="bg1"/>
            </a:solidFill>
            <a:latin typeface="Trefoil Sans Medium" panose="00000600000000000000" pitchFamily="50" charset="0"/>
          </a:endParaRPr>
        </a:p>
      </dgm:t>
    </dgm:pt>
    <dgm:pt modelId="{F9533D76-F2E1-4272-B1F2-0A24258142D0}" type="sibTrans" cxnId="{B6C33F31-D39B-43D2-8D16-382F0AD769E0}">
      <dgm:prSet/>
      <dgm:spPr/>
      <dgm:t>
        <a:bodyPr/>
        <a:lstStyle/>
        <a:p>
          <a:endParaRPr lang="en-US">
            <a:solidFill>
              <a:schemeClr val="bg1"/>
            </a:solidFill>
            <a:latin typeface="Trefoil Sans Medium" panose="00000600000000000000" pitchFamily="50" charset="0"/>
          </a:endParaRPr>
        </a:p>
      </dgm:t>
    </dgm:pt>
    <dgm:pt modelId="{F237C95E-211B-4F9B-AFC3-45D4FA0C10BE}">
      <dgm:prSet phldrT="[Text]"/>
      <dgm:spPr>
        <a:solidFill>
          <a:srgbClr val="C47B04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  <a:latin typeface="Trefoil Sans Medium" panose="00000600000000000000" pitchFamily="50" charset="0"/>
            </a:rPr>
            <a:t>Bronze</a:t>
          </a:r>
        </a:p>
      </dgm:t>
    </dgm:pt>
    <dgm:pt modelId="{DBC6E7CC-8E99-4689-B240-9E3B144FFB73}" type="parTrans" cxnId="{7543D4F6-6082-4269-BF58-3F64A2D141A1}">
      <dgm:prSet/>
      <dgm:spPr/>
      <dgm:t>
        <a:bodyPr/>
        <a:lstStyle/>
        <a:p>
          <a:endParaRPr lang="en-US">
            <a:solidFill>
              <a:schemeClr val="bg1"/>
            </a:solidFill>
            <a:latin typeface="Trefoil Sans Medium" panose="00000600000000000000" pitchFamily="50" charset="0"/>
          </a:endParaRPr>
        </a:p>
      </dgm:t>
    </dgm:pt>
    <dgm:pt modelId="{61D9BE01-FCA1-4FB9-AD9E-DCD92D0AEFD2}" type="sibTrans" cxnId="{7543D4F6-6082-4269-BF58-3F64A2D141A1}">
      <dgm:prSet/>
      <dgm:spPr/>
      <dgm:t>
        <a:bodyPr/>
        <a:lstStyle/>
        <a:p>
          <a:endParaRPr lang="en-US">
            <a:solidFill>
              <a:schemeClr val="bg1"/>
            </a:solidFill>
            <a:latin typeface="Trefoil Sans Medium" panose="00000600000000000000" pitchFamily="50" charset="0"/>
          </a:endParaRPr>
        </a:p>
      </dgm:t>
    </dgm:pt>
    <dgm:pt modelId="{09D1B904-F582-4179-86BC-54EFF42EF3D8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  <a:latin typeface="Trefoil Sans Medium" panose="00000600000000000000" pitchFamily="50" charset="0"/>
            </a:rPr>
            <a:t>Journeys </a:t>
          </a:r>
        </a:p>
      </dgm:t>
    </dgm:pt>
    <dgm:pt modelId="{D2E9476D-5DBB-488F-91EF-447A030A63AE}" type="parTrans" cxnId="{025ABD6D-3000-4487-9116-14A978ACA797}">
      <dgm:prSet/>
      <dgm:spPr/>
      <dgm:t>
        <a:bodyPr/>
        <a:lstStyle/>
        <a:p>
          <a:endParaRPr lang="en-US">
            <a:solidFill>
              <a:schemeClr val="bg1"/>
            </a:solidFill>
            <a:latin typeface="Trefoil Sans Medium" panose="00000600000000000000" pitchFamily="50" charset="0"/>
          </a:endParaRPr>
        </a:p>
      </dgm:t>
    </dgm:pt>
    <dgm:pt modelId="{9D662E4E-9904-4DEB-9505-D99621486710}" type="sibTrans" cxnId="{025ABD6D-3000-4487-9116-14A978ACA797}">
      <dgm:prSet/>
      <dgm:spPr/>
      <dgm:t>
        <a:bodyPr/>
        <a:lstStyle/>
        <a:p>
          <a:endParaRPr lang="en-US">
            <a:solidFill>
              <a:schemeClr val="bg1"/>
            </a:solidFill>
            <a:latin typeface="Trefoil Sans Medium" panose="00000600000000000000" pitchFamily="50" charset="0"/>
          </a:endParaRPr>
        </a:p>
      </dgm:t>
    </dgm:pt>
    <dgm:pt modelId="{4EE9C8EE-BE59-412E-8B94-D2AA60750548}" type="pres">
      <dgm:prSet presAssocID="{2406BA94-80E0-4475-8D3C-E05CB426E146}" presName="Name0" presStyleCnt="0">
        <dgm:presLayoutVars>
          <dgm:dir/>
          <dgm:animLvl val="lvl"/>
          <dgm:resizeHandles val="exact"/>
        </dgm:presLayoutVars>
      </dgm:prSet>
      <dgm:spPr/>
    </dgm:pt>
    <dgm:pt modelId="{068D5033-2FB6-4CCA-BA73-E8BAF1FD56FC}" type="pres">
      <dgm:prSet presAssocID="{37C3B2D4-83A6-4002-A988-53CFF8EBE01B}" presName="Name8" presStyleCnt="0"/>
      <dgm:spPr/>
    </dgm:pt>
    <dgm:pt modelId="{4E81C45D-B417-480F-A8AF-7210F6643BA0}" type="pres">
      <dgm:prSet presAssocID="{37C3B2D4-83A6-4002-A988-53CFF8EBE01B}" presName="level" presStyleLbl="node1" presStyleIdx="0" presStyleCnt="5" custScaleX="100943" custScaleY="127659" custLinFactNeighborX="1072" custLinFactNeighborY="-2294">
        <dgm:presLayoutVars>
          <dgm:chMax val="1"/>
          <dgm:bulletEnabled val="1"/>
        </dgm:presLayoutVars>
      </dgm:prSet>
      <dgm:spPr/>
    </dgm:pt>
    <dgm:pt modelId="{B3A8C1C5-9369-4A1B-960D-935EFFF16D80}" type="pres">
      <dgm:prSet presAssocID="{37C3B2D4-83A6-4002-A988-53CFF8EBE01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EAB683D-304D-4BF2-A316-FC84BBA0D1FF}" type="pres">
      <dgm:prSet presAssocID="{0D4C0223-A160-4C8A-8A1F-5BF71735BD66}" presName="Name8" presStyleCnt="0"/>
      <dgm:spPr/>
    </dgm:pt>
    <dgm:pt modelId="{98C4740E-4262-407D-AF88-F1E19232F633}" type="pres">
      <dgm:prSet presAssocID="{0D4C0223-A160-4C8A-8A1F-5BF71735BD66}" presName="level" presStyleLbl="node1" presStyleIdx="1" presStyleCnt="5">
        <dgm:presLayoutVars>
          <dgm:chMax val="1"/>
          <dgm:bulletEnabled val="1"/>
        </dgm:presLayoutVars>
      </dgm:prSet>
      <dgm:spPr/>
    </dgm:pt>
    <dgm:pt modelId="{C870F39A-5466-4CE0-83C5-AF3479CF862A}" type="pres">
      <dgm:prSet presAssocID="{0D4C0223-A160-4C8A-8A1F-5BF71735BD6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D2BF1BC-247C-4179-A237-C8EB6C774A24}" type="pres">
      <dgm:prSet presAssocID="{F237C95E-211B-4F9B-AFC3-45D4FA0C10BE}" presName="Name8" presStyleCnt="0"/>
      <dgm:spPr/>
    </dgm:pt>
    <dgm:pt modelId="{9F41938B-DCFD-42B1-A95C-D66EDEF52E86}" type="pres">
      <dgm:prSet presAssocID="{F237C95E-211B-4F9B-AFC3-45D4FA0C10BE}" presName="level" presStyleLbl="node1" presStyleIdx="2" presStyleCnt="5">
        <dgm:presLayoutVars>
          <dgm:chMax val="1"/>
          <dgm:bulletEnabled val="1"/>
        </dgm:presLayoutVars>
      </dgm:prSet>
      <dgm:spPr/>
    </dgm:pt>
    <dgm:pt modelId="{986243D4-6B5E-48F7-BE6F-D4D359A8C1CE}" type="pres">
      <dgm:prSet presAssocID="{F237C95E-211B-4F9B-AFC3-45D4FA0C10B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E0F6BD4-0AB4-4F84-BC1C-4903D520986F}" type="pres">
      <dgm:prSet presAssocID="{09D1B904-F582-4179-86BC-54EFF42EF3D8}" presName="Name8" presStyleCnt="0"/>
      <dgm:spPr/>
    </dgm:pt>
    <dgm:pt modelId="{5457EE27-18DC-492E-8D3F-72C43C0DBB00}" type="pres">
      <dgm:prSet presAssocID="{09D1B904-F582-4179-86BC-54EFF42EF3D8}" presName="level" presStyleLbl="node1" presStyleIdx="3" presStyleCnt="5">
        <dgm:presLayoutVars>
          <dgm:chMax val="1"/>
          <dgm:bulletEnabled val="1"/>
        </dgm:presLayoutVars>
      </dgm:prSet>
      <dgm:spPr/>
    </dgm:pt>
    <dgm:pt modelId="{46A801EA-0279-4FCC-AC83-2C5084585139}" type="pres">
      <dgm:prSet presAssocID="{09D1B904-F582-4179-86BC-54EFF42EF3D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8AC9CE9-AEDA-4DA8-BA74-3068FDE7336F}" type="pres">
      <dgm:prSet presAssocID="{B61C9360-D0B2-4FCA-8ACF-26A3E11FC3B2}" presName="Name8" presStyleCnt="0"/>
      <dgm:spPr/>
    </dgm:pt>
    <dgm:pt modelId="{EB3C5EF8-0734-4001-B4A2-ACCF21078457}" type="pres">
      <dgm:prSet presAssocID="{B61C9360-D0B2-4FCA-8ACF-26A3E11FC3B2}" presName="level" presStyleLbl="node1" presStyleIdx="4" presStyleCnt="5">
        <dgm:presLayoutVars>
          <dgm:chMax val="1"/>
          <dgm:bulletEnabled val="1"/>
        </dgm:presLayoutVars>
      </dgm:prSet>
      <dgm:spPr/>
    </dgm:pt>
    <dgm:pt modelId="{563AF237-9A5D-4CFD-8F83-1FFE319FD9E9}" type="pres">
      <dgm:prSet presAssocID="{B61C9360-D0B2-4FCA-8ACF-26A3E11FC3B2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9E93807-C761-4F4B-94AD-018DF707437B}" type="presOf" srcId="{B61C9360-D0B2-4FCA-8ACF-26A3E11FC3B2}" destId="{563AF237-9A5D-4CFD-8F83-1FFE319FD9E9}" srcOrd="1" destOrd="0" presId="urn:microsoft.com/office/officeart/2005/8/layout/pyramid1"/>
    <dgm:cxn modelId="{6FD90B09-4854-4580-8E76-4753020E719E}" type="presOf" srcId="{09D1B904-F582-4179-86BC-54EFF42EF3D8}" destId="{46A801EA-0279-4FCC-AC83-2C5084585139}" srcOrd="1" destOrd="0" presId="urn:microsoft.com/office/officeart/2005/8/layout/pyramid1"/>
    <dgm:cxn modelId="{77431C0C-B46F-4078-86FD-AEB4AF944F2D}" type="presOf" srcId="{37C3B2D4-83A6-4002-A988-53CFF8EBE01B}" destId="{B3A8C1C5-9369-4A1B-960D-935EFFF16D80}" srcOrd="1" destOrd="0" presId="urn:microsoft.com/office/officeart/2005/8/layout/pyramid1"/>
    <dgm:cxn modelId="{A23DBF10-73C8-4080-AA3C-B82797360FB0}" type="presOf" srcId="{0D4C0223-A160-4C8A-8A1F-5BF71735BD66}" destId="{98C4740E-4262-407D-AF88-F1E19232F633}" srcOrd="0" destOrd="0" presId="urn:microsoft.com/office/officeart/2005/8/layout/pyramid1"/>
    <dgm:cxn modelId="{B28A1C21-7D4C-43B5-A69D-9F72407E1B56}" srcId="{2406BA94-80E0-4475-8D3C-E05CB426E146}" destId="{37C3B2D4-83A6-4002-A988-53CFF8EBE01B}" srcOrd="0" destOrd="0" parTransId="{AEC4AD2B-4240-445F-BBB2-A60143BC6243}" sibTransId="{667E73F4-184E-4E44-886F-02C7B78D4708}"/>
    <dgm:cxn modelId="{B6C33F31-D39B-43D2-8D16-382F0AD769E0}" srcId="{2406BA94-80E0-4475-8D3C-E05CB426E146}" destId="{0D4C0223-A160-4C8A-8A1F-5BF71735BD66}" srcOrd="1" destOrd="0" parTransId="{275B7281-B1ED-426A-9DDA-2366D779A523}" sibTransId="{F9533D76-F2E1-4272-B1F2-0A24258142D0}"/>
    <dgm:cxn modelId="{492EB137-FB73-4315-9509-E43AD0ED6D0F}" type="presOf" srcId="{F237C95E-211B-4F9B-AFC3-45D4FA0C10BE}" destId="{986243D4-6B5E-48F7-BE6F-D4D359A8C1CE}" srcOrd="1" destOrd="0" presId="urn:microsoft.com/office/officeart/2005/8/layout/pyramid1"/>
    <dgm:cxn modelId="{025ABD6D-3000-4487-9116-14A978ACA797}" srcId="{2406BA94-80E0-4475-8D3C-E05CB426E146}" destId="{09D1B904-F582-4179-86BC-54EFF42EF3D8}" srcOrd="3" destOrd="0" parTransId="{D2E9476D-5DBB-488F-91EF-447A030A63AE}" sibTransId="{9D662E4E-9904-4DEB-9505-D99621486710}"/>
    <dgm:cxn modelId="{60395F58-8CC3-493A-A3D8-F33E4E981FA4}" type="presOf" srcId="{B61C9360-D0B2-4FCA-8ACF-26A3E11FC3B2}" destId="{EB3C5EF8-0734-4001-B4A2-ACCF21078457}" srcOrd="0" destOrd="0" presId="urn:microsoft.com/office/officeart/2005/8/layout/pyramid1"/>
    <dgm:cxn modelId="{C91D6F85-DEB6-4A54-99DE-B5D7DF30711B}" type="presOf" srcId="{37C3B2D4-83A6-4002-A988-53CFF8EBE01B}" destId="{4E81C45D-B417-480F-A8AF-7210F6643BA0}" srcOrd="0" destOrd="0" presId="urn:microsoft.com/office/officeart/2005/8/layout/pyramid1"/>
    <dgm:cxn modelId="{5EB4298D-FAD8-4BE9-96AD-3FB093A20EDB}" type="presOf" srcId="{2406BA94-80E0-4475-8D3C-E05CB426E146}" destId="{4EE9C8EE-BE59-412E-8B94-D2AA60750548}" srcOrd="0" destOrd="0" presId="urn:microsoft.com/office/officeart/2005/8/layout/pyramid1"/>
    <dgm:cxn modelId="{7F2396AF-DAFD-47AD-81F8-26850116A537}" type="presOf" srcId="{09D1B904-F582-4179-86BC-54EFF42EF3D8}" destId="{5457EE27-18DC-492E-8D3F-72C43C0DBB00}" srcOrd="0" destOrd="0" presId="urn:microsoft.com/office/officeart/2005/8/layout/pyramid1"/>
    <dgm:cxn modelId="{4D9EDFD0-D6A8-469B-A0ED-1B20F4EB1C17}" srcId="{2406BA94-80E0-4475-8D3C-E05CB426E146}" destId="{B61C9360-D0B2-4FCA-8ACF-26A3E11FC3B2}" srcOrd="4" destOrd="0" parTransId="{78598B82-B03A-4CA4-9BAF-0462996E519D}" sibTransId="{96B5C98E-2B05-4B16-ADC5-8EF8F15066A8}"/>
    <dgm:cxn modelId="{EF4508E5-5567-4A73-9104-CA91BC4714B7}" type="presOf" srcId="{F237C95E-211B-4F9B-AFC3-45D4FA0C10BE}" destId="{9F41938B-DCFD-42B1-A95C-D66EDEF52E86}" srcOrd="0" destOrd="0" presId="urn:microsoft.com/office/officeart/2005/8/layout/pyramid1"/>
    <dgm:cxn modelId="{7543D4F6-6082-4269-BF58-3F64A2D141A1}" srcId="{2406BA94-80E0-4475-8D3C-E05CB426E146}" destId="{F237C95E-211B-4F9B-AFC3-45D4FA0C10BE}" srcOrd="2" destOrd="0" parTransId="{DBC6E7CC-8E99-4689-B240-9E3B144FFB73}" sibTransId="{61D9BE01-FCA1-4FB9-AD9E-DCD92D0AEFD2}"/>
    <dgm:cxn modelId="{8A5EFFFA-EF2F-4E85-9869-3232D4F78578}" type="presOf" srcId="{0D4C0223-A160-4C8A-8A1F-5BF71735BD66}" destId="{C870F39A-5466-4CE0-83C5-AF3479CF862A}" srcOrd="1" destOrd="0" presId="urn:microsoft.com/office/officeart/2005/8/layout/pyramid1"/>
    <dgm:cxn modelId="{6FF261AB-928B-43C2-9D00-EA1E8515BF78}" type="presParOf" srcId="{4EE9C8EE-BE59-412E-8B94-D2AA60750548}" destId="{068D5033-2FB6-4CCA-BA73-E8BAF1FD56FC}" srcOrd="0" destOrd="0" presId="urn:microsoft.com/office/officeart/2005/8/layout/pyramid1"/>
    <dgm:cxn modelId="{F3B4DE71-80AD-41AF-9223-D3FC3E0BBE80}" type="presParOf" srcId="{068D5033-2FB6-4CCA-BA73-E8BAF1FD56FC}" destId="{4E81C45D-B417-480F-A8AF-7210F6643BA0}" srcOrd="0" destOrd="0" presId="urn:microsoft.com/office/officeart/2005/8/layout/pyramid1"/>
    <dgm:cxn modelId="{2BF8A8FC-6824-4085-A8EF-142DD2B9E5DC}" type="presParOf" srcId="{068D5033-2FB6-4CCA-BA73-E8BAF1FD56FC}" destId="{B3A8C1C5-9369-4A1B-960D-935EFFF16D80}" srcOrd="1" destOrd="0" presId="urn:microsoft.com/office/officeart/2005/8/layout/pyramid1"/>
    <dgm:cxn modelId="{D45F0FB5-BFA6-4168-B3D0-AD1BE46EAA0E}" type="presParOf" srcId="{4EE9C8EE-BE59-412E-8B94-D2AA60750548}" destId="{BEAB683D-304D-4BF2-A316-FC84BBA0D1FF}" srcOrd="1" destOrd="0" presId="urn:microsoft.com/office/officeart/2005/8/layout/pyramid1"/>
    <dgm:cxn modelId="{4FE564D2-DFC7-461F-971F-79BF8E6B4A18}" type="presParOf" srcId="{BEAB683D-304D-4BF2-A316-FC84BBA0D1FF}" destId="{98C4740E-4262-407D-AF88-F1E19232F633}" srcOrd="0" destOrd="0" presId="urn:microsoft.com/office/officeart/2005/8/layout/pyramid1"/>
    <dgm:cxn modelId="{5936963D-2BBE-4304-9204-FCAC1E3586A8}" type="presParOf" srcId="{BEAB683D-304D-4BF2-A316-FC84BBA0D1FF}" destId="{C870F39A-5466-4CE0-83C5-AF3479CF862A}" srcOrd="1" destOrd="0" presId="urn:microsoft.com/office/officeart/2005/8/layout/pyramid1"/>
    <dgm:cxn modelId="{8C7BD526-2B6C-4B49-9886-E5982DCE87A6}" type="presParOf" srcId="{4EE9C8EE-BE59-412E-8B94-D2AA60750548}" destId="{DD2BF1BC-247C-4179-A237-C8EB6C774A24}" srcOrd="2" destOrd="0" presId="urn:microsoft.com/office/officeart/2005/8/layout/pyramid1"/>
    <dgm:cxn modelId="{06681D87-026F-4F3D-84E7-F975DA45CF17}" type="presParOf" srcId="{DD2BF1BC-247C-4179-A237-C8EB6C774A24}" destId="{9F41938B-DCFD-42B1-A95C-D66EDEF52E86}" srcOrd="0" destOrd="0" presId="urn:microsoft.com/office/officeart/2005/8/layout/pyramid1"/>
    <dgm:cxn modelId="{2EF03B4E-15F7-4399-9DAA-2F3249216B8B}" type="presParOf" srcId="{DD2BF1BC-247C-4179-A237-C8EB6C774A24}" destId="{986243D4-6B5E-48F7-BE6F-D4D359A8C1CE}" srcOrd="1" destOrd="0" presId="urn:microsoft.com/office/officeart/2005/8/layout/pyramid1"/>
    <dgm:cxn modelId="{37020DB9-9D3B-49FA-8F11-50A871991BD1}" type="presParOf" srcId="{4EE9C8EE-BE59-412E-8B94-D2AA60750548}" destId="{3E0F6BD4-0AB4-4F84-BC1C-4903D520986F}" srcOrd="3" destOrd="0" presId="urn:microsoft.com/office/officeart/2005/8/layout/pyramid1"/>
    <dgm:cxn modelId="{78C1B10A-AB17-4574-84FC-CD2E1B186BED}" type="presParOf" srcId="{3E0F6BD4-0AB4-4F84-BC1C-4903D520986F}" destId="{5457EE27-18DC-492E-8D3F-72C43C0DBB00}" srcOrd="0" destOrd="0" presId="urn:microsoft.com/office/officeart/2005/8/layout/pyramid1"/>
    <dgm:cxn modelId="{41181BAA-A0BA-4B2C-9676-4BE0B5000080}" type="presParOf" srcId="{3E0F6BD4-0AB4-4F84-BC1C-4903D520986F}" destId="{46A801EA-0279-4FCC-AC83-2C5084585139}" srcOrd="1" destOrd="0" presId="urn:microsoft.com/office/officeart/2005/8/layout/pyramid1"/>
    <dgm:cxn modelId="{8B1DA68B-33BD-4CF8-8E0F-7CAAA6CFEA56}" type="presParOf" srcId="{4EE9C8EE-BE59-412E-8B94-D2AA60750548}" destId="{88AC9CE9-AEDA-4DA8-BA74-3068FDE7336F}" srcOrd="4" destOrd="0" presId="urn:microsoft.com/office/officeart/2005/8/layout/pyramid1"/>
    <dgm:cxn modelId="{760705AC-60B8-40C9-9E21-B8DA4D96EA51}" type="presParOf" srcId="{88AC9CE9-AEDA-4DA8-BA74-3068FDE7336F}" destId="{EB3C5EF8-0734-4001-B4A2-ACCF21078457}" srcOrd="0" destOrd="0" presId="urn:microsoft.com/office/officeart/2005/8/layout/pyramid1"/>
    <dgm:cxn modelId="{B2D3282D-7A15-4A8D-B5AD-B528026B063F}" type="presParOf" srcId="{88AC9CE9-AEDA-4DA8-BA74-3068FDE7336F}" destId="{563AF237-9A5D-4CFD-8F83-1FFE319FD9E9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4A036D-A853-4CD3-B65F-DAE90D36BE8F}" type="doc">
      <dgm:prSet loTypeId="urn:microsoft.com/office/officeart/2005/8/layout/radial3" loCatId="relationship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47EA1BC-8768-4E6C-B492-E1DBE36CED21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Define Goal</a:t>
          </a:r>
        </a:p>
      </dgm:t>
    </dgm:pt>
    <dgm:pt modelId="{8DAE2D9F-EDEA-414B-B52C-F28CA3A2ABB8}" type="parTrans" cxnId="{B38BBB92-80D3-4DB5-B61B-42D8BF2720E9}">
      <dgm:prSet/>
      <dgm:spPr/>
      <dgm:t>
        <a:bodyPr/>
        <a:lstStyle/>
        <a:p>
          <a:endParaRPr lang="en-US"/>
        </a:p>
      </dgm:t>
    </dgm:pt>
    <dgm:pt modelId="{2A199EAC-8F6C-4817-83CA-08776DF0811D}" type="sibTrans" cxnId="{B38BBB92-80D3-4DB5-B61B-42D8BF2720E9}">
      <dgm:prSet/>
      <dgm:spPr/>
      <dgm:t>
        <a:bodyPr/>
        <a:lstStyle/>
        <a:p>
          <a:endParaRPr lang="en-US"/>
        </a:p>
      </dgm:t>
    </dgm:pt>
    <dgm:pt modelId="{6891A1FF-7748-49FA-9B4E-2AF01AB2B715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Plan Steps</a:t>
          </a:r>
        </a:p>
      </dgm:t>
    </dgm:pt>
    <dgm:pt modelId="{675E635F-95BF-433C-9B53-CA44306211FE}" type="parTrans" cxnId="{90A52AD3-DD8F-4DEB-B70E-7C291AF7DC14}">
      <dgm:prSet/>
      <dgm:spPr/>
      <dgm:t>
        <a:bodyPr/>
        <a:lstStyle/>
        <a:p>
          <a:endParaRPr lang="en-US"/>
        </a:p>
      </dgm:t>
    </dgm:pt>
    <dgm:pt modelId="{5DEFE3B3-C1B8-419B-90D9-50634214BCD0}" type="sibTrans" cxnId="{90A52AD3-DD8F-4DEB-B70E-7C291AF7DC14}">
      <dgm:prSet/>
      <dgm:spPr/>
      <dgm:t>
        <a:bodyPr/>
        <a:lstStyle/>
        <a:p>
          <a:endParaRPr lang="en-US"/>
        </a:p>
      </dgm:t>
    </dgm:pt>
    <dgm:pt modelId="{1BF79CB7-9FE4-4F3D-9C0E-4328BB6ACC71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Assign Roles</a:t>
          </a:r>
        </a:p>
      </dgm:t>
    </dgm:pt>
    <dgm:pt modelId="{57966675-9852-42AE-85F9-528F1BFBEA82}" type="parTrans" cxnId="{8F75A66D-689B-4793-902A-7B3C61BB35C0}">
      <dgm:prSet/>
      <dgm:spPr/>
      <dgm:t>
        <a:bodyPr/>
        <a:lstStyle/>
        <a:p>
          <a:endParaRPr lang="en-US"/>
        </a:p>
      </dgm:t>
    </dgm:pt>
    <dgm:pt modelId="{4955A55C-2F5B-463E-BC1E-CE0D5911BB3D}" type="sibTrans" cxnId="{8F75A66D-689B-4793-902A-7B3C61BB35C0}">
      <dgm:prSet/>
      <dgm:spPr/>
      <dgm:t>
        <a:bodyPr/>
        <a:lstStyle/>
        <a:p>
          <a:endParaRPr lang="en-US"/>
        </a:p>
      </dgm:t>
    </dgm:pt>
    <dgm:pt modelId="{47CA05BE-9FB8-4635-A908-7D1D7C02B46E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Get Help</a:t>
          </a:r>
        </a:p>
      </dgm:t>
    </dgm:pt>
    <dgm:pt modelId="{063EF786-6DE4-4D0F-8AD6-C1B737560D69}" type="parTrans" cxnId="{D5F68D51-6334-4A0B-A89E-983B889A17DA}">
      <dgm:prSet/>
      <dgm:spPr/>
      <dgm:t>
        <a:bodyPr/>
        <a:lstStyle/>
        <a:p>
          <a:endParaRPr lang="en-US"/>
        </a:p>
      </dgm:t>
    </dgm:pt>
    <dgm:pt modelId="{AF3B5160-270F-4E1E-B087-DD48A1B52073}" type="sibTrans" cxnId="{D5F68D51-6334-4A0B-A89E-983B889A17DA}">
      <dgm:prSet/>
      <dgm:spPr/>
      <dgm:t>
        <a:bodyPr/>
        <a:lstStyle/>
        <a:p>
          <a:endParaRPr lang="en-US"/>
        </a:p>
      </dgm:t>
    </dgm:pt>
    <dgm:pt modelId="{BA5B272E-4D87-4BCF-ADFF-859089B93A39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Supply List</a:t>
          </a:r>
        </a:p>
      </dgm:t>
    </dgm:pt>
    <dgm:pt modelId="{3A4E3C93-E1C5-4EA9-B886-9C7EEA1C00DE}" type="parTrans" cxnId="{42CA9FF6-995A-4A07-A0C4-C20B8732ACE4}">
      <dgm:prSet/>
      <dgm:spPr/>
      <dgm:t>
        <a:bodyPr/>
        <a:lstStyle/>
        <a:p>
          <a:endParaRPr lang="en-US"/>
        </a:p>
      </dgm:t>
    </dgm:pt>
    <dgm:pt modelId="{D3E305BB-FBB2-4B39-AFE9-EF2597B7CDE7}" type="sibTrans" cxnId="{42CA9FF6-995A-4A07-A0C4-C20B8732ACE4}">
      <dgm:prSet/>
      <dgm:spPr/>
      <dgm:t>
        <a:bodyPr/>
        <a:lstStyle/>
        <a:p>
          <a:endParaRPr lang="en-US"/>
        </a:p>
      </dgm:t>
    </dgm:pt>
    <dgm:pt modelId="{F4D1DB26-3FD8-4BC8-8DCC-10B86C420883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Consider Funding</a:t>
          </a:r>
        </a:p>
      </dgm:t>
    </dgm:pt>
    <dgm:pt modelId="{1B4CEE2A-82A9-4CDB-9BA1-4EF114DFD389}" type="parTrans" cxnId="{CD2C12C0-4859-4D4D-BCF9-E0188718F3F6}">
      <dgm:prSet/>
      <dgm:spPr/>
      <dgm:t>
        <a:bodyPr/>
        <a:lstStyle/>
        <a:p>
          <a:endParaRPr lang="en-US"/>
        </a:p>
      </dgm:t>
    </dgm:pt>
    <dgm:pt modelId="{43364A32-1C9D-4CC0-AFA6-9BD7CBFC5517}" type="sibTrans" cxnId="{CD2C12C0-4859-4D4D-BCF9-E0188718F3F6}">
      <dgm:prSet/>
      <dgm:spPr/>
      <dgm:t>
        <a:bodyPr/>
        <a:lstStyle/>
        <a:p>
          <a:endParaRPr lang="en-US"/>
        </a:p>
      </dgm:t>
    </dgm:pt>
    <dgm:pt modelId="{E98FDC14-AA4F-41DA-A2D8-A6BF2C6334EC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Create Timeline</a:t>
          </a:r>
        </a:p>
      </dgm:t>
    </dgm:pt>
    <dgm:pt modelId="{0038DDAC-0526-4A80-A88D-4493FFB1FCAB}" type="parTrans" cxnId="{861EFBCE-8A47-4F84-8E5E-9D7714231325}">
      <dgm:prSet/>
      <dgm:spPr/>
      <dgm:t>
        <a:bodyPr/>
        <a:lstStyle/>
        <a:p>
          <a:endParaRPr lang="en-US"/>
        </a:p>
      </dgm:t>
    </dgm:pt>
    <dgm:pt modelId="{9E79FA80-39EC-4E3B-87BF-5567D2BC449D}" type="sibTrans" cxnId="{861EFBCE-8A47-4F84-8E5E-9D7714231325}">
      <dgm:prSet/>
      <dgm:spPr/>
      <dgm:t>
        <a:bodyPr/>
        <a:lstStyle/>
        <a:p>
          <a:endParaRPr lang="en-US"/>
        </a:p>
      </dgm:t>
    </dgm:pt>
    <dgm:pt modelId="{D104FFEA-259F-4C8E-A4DD-D6B2557F9754}">
      <dgm:prSet phldrT="[Text]" phldr="1"/>
      <dgm:spPr/>
      <dgm:t>
        <a:bodyPr/>
        <a:lstStyle/>
        <a:p>
          <a:endParaRPr lang="en-US" dirty="0">
            <a:solidFill>
              <a:schemeClr val="tx1"/>
            </a:solidFill>
          </a:endParaRPr>
        </a:p>
      </dgm:t>
    </dgm:pt>
    <dgm:pt modelId="{A35434FB-D8C4-46CD-B81B-01733323186F}" type="sibTrans" cxnId="{4D3031BD-32CE-43A3-9461-69902DE2734F}">
      <dgm:prSet/>
      <dgm:spPr/>
      <dgm:t>
        <a:bodyPr/>
        <a:lstStyle/>
        <a:p>
          <a:endParaRPr lang="en-US"/>
        </a:p>
      </dgm:t>
    </dgm:pt>
    <dgm:pt modelId="{F144EF7F-4843-41C0-97A0-EFD0C958CDEC}" type="parTrans" cxnId="{4D3031BD-32CE-43A3-9461-69902DE2734F}">
      <dgm:prSet/>
      <dgm:spPr/>
      <dgm:t>
        <a:bodyPr/>
        <a:lstStyle/>
        <a:p>
          <a:endParaRPr lang="en-US"/>
        </a:p>
      </dgm:t>
    </dgm:pt>
    <dgm:pt modelId="{E7BC20C7-DF6D-410D-A9C4-F2925C464692}" type="pres">
      <dgm:prSet presAssocID="{CB4A036D-A853-4CD3-B65F-DAE90D36BE8F}" presName="composite" presStyleCnt="0">
        <dgm:presLayoutVars>
          <dgm:chMax val="1"/>
          <dgm:dir/>
          <dgm:resizeHandles val="exact"/>
        </dgm:presLayoutVars>
      </dgm:prSet>
      <dgm:spPr/>
    </dgm:pt>
    <dgm:pt modelId="{8FD1FBA1-C51A-4F11-8DB7-FE3303E72AA5}" type="pres">
      <dgm:prSet presAssocID="{CB4A036D-A853-4CD3-B65F-DAE90D36BE8F}" presName="radial" presStyleCnt="0">
        <dgm:presLayoutVars>
          <dgm:animLvl val="ctr"/>
        </dgm:presLayoutVars>
      </dgm:prSet>
      <dgm:spPr/>
    </dgm:pt>
    <dgm:pt modelId="{446E9189-6DEE-48DD-9245-5D206C62418E}" type="pres">
      <dgm:prSet presAssocID="{D104FFEA-259F-4C8E-A4DD-D6B2557F9754}" presName="centerShape" presStyleLbl="vennNode1" presStyleIdx="0" presStyleCnt="8" custLinFactNeighborX="626" custLinFactNeighborY="-1044"/>
      <dgm:spPr/>
    </dgm:pt>
    <dgm:pt modelId="{6C51586B-2026-4D47-B379-B50009B789F6}" type="pres">
      <dgm:prSet presAssocID="{F47EA1BC-8768-4E6C-B492-E1DBE36CED21}" presName="node" presStyleLbl="vennNode1" presStyleIdx="1" presStyleCnt="8">
        <dgm:presLayoutVars>
          <dgm:bulletEnabled val="1"/>
        </dgm:presLayoutVars>
      </dgm:prSet>
      <dgm:spPr/>
    </dgm:pt>
    <dgm:pt modelId="{46925632-DF91-47A8-A97F-11ABE838B96E}" type="pres">
      <dgm:prSet presAssocID="{6891A1FF-7748-49FA-9B4E-2AF01AB2B715}" presName="node" presStyleLbl="vennNode1" presStyleIdx="2" presStyleCnt="8" custRadScaleRad="103328" custRadScaleInc="557">
        <dgm:presLayoutVars>
          <dgm:bulletEnabled val="1"/>
        </dgm:presLayoutVars>
      </dgm:prSet>
      <dgm:spPr/>
    </dgm:pt>
    <dgm:pt modelId="{24D24C50-2CFA-482F-BFCD-124A2930EBDD}" type="pres">
      <dgm:prSet presAssocID="{1BF79CB7-9FE4-4F3D-9C0E-4328BB6ACC71}" presName="node" presStyleLbl="vennNode1" presStyleIdx="3" presStyleCnt="8" custRadScaleRad="105059" custRadScaleInc="3329">
        <dgm:presLayoutVars>
          <dgm:bulletEnabled val="1"/>
        </dgm:presLayoutVars>
      </dgm:prSet>
      <dgm:spPr/>
    </dgm:pt>
    <dgm:pt modelId="{EF23C13F-392A-4061-AB8D-2393120BE27F}" type="pres">
      <dgm:prSet presAssocID="{47CA05BE-9FB8-4635-A908-7D1D7C02B46E}" presName="node" presStyleLbl="vennNode1" presStyleIdx="4" presStyleCnt="8">
        <dgm:presLayoutVars>
          <dgm:bulletEnabled val="1"/>
        </dgm:presLayoutVars>
      </dgm:prSet>
      <dgm:spPr/>
    </dgm:pt>
    <dgm:pt modelId="{5DA66E80-03FF-45E1-8679-0452A3C50278}" type="pres">
      <dgm:prSet presAssocID="{BA5B272E-4D87-4BCF-ADFF-859089B93A39}" presName="node" presStyleLbl="vennNode1" presStyleIdx="5" presStyleCnt="8">
        <dgm:presLayoutVars>
          <dgm:bulletEnabled val="1"/>
        </dgm:presLayoutVars>
      </dgm:prSet>
      <dgm:spPr/>
    </dgm:pt>
    <dgm:pt modelId="{413A2A5D-A68A-4CEF-914F-5F61E3C18679}" type="pres">
      <dgm:prSet presAssocID="{F4D1DB26-3FD8-4BC8-8DCC-10B86C420883}" presName="node" presStyleLbl="vennNode1" presStyleIdx="6" presStyleCnt="8" custRadScaleRad="106368" custRadScaleInc="-272">
        <dgm:presLayoutVars>
          <dgm:bulletEnabled val="1"/>
        </dgm:presLayoutVars>
      </dgm:prSet>
      <dgm:spPr/>
    </dgm:pt>
    <dgm:pt modelId="{4E3F038A-3091-4AFC-BD7B-BC12A49F106B}" type="pres">
      <dgm:prSet presAssocID="{E98FDC14-AA4F-41DA-A2D8-A6BF2C6334EC}" presName="node" presStyleLbl="vennNode1" presStyleIdx="7" presStyleCnt="8" custRadScaleRad="103914" custRadScaleInc="-483">
        <dgm:presLayoutVars>
          <dgm:bulletEnabled val="1"/>
        </dgm:presLayoutVars>
      </dgm:prSet>
      <dgm:spPr/>
    </dgm:pt>
  </dgm:ptLst>
  <dgm:cxnLst>
    <dgm:cxn modelId="{BB54A367-0444-4000-B2EB-A3A4B42FC1AD}" type="presOf" srcId="{BA5B272E-4D87-4BCF-ADFF-859089B93A39}" destId="{5DA66E80-03FF-45E1-8679-0452A3C50278}" srcOrd="0" destOrd="0" presId="urn:microsoft.com/office/officeart/2005/8/layout/radial3"/>
    <dgm:cxn modelId="{C2E09D4B-3ED6-4DC2-B81B-522526CB3DFB}" type="presOf" srcId="{47CA05BE-9FB8-4635-A908-7D1D7C02B46E}" destId="{EF23C13F-392A-4061-AB8D-2393120BE27F}" srcOrd="0" destOrd="0" presId="urn:microsoft.com/office/officeart/2005/8/layout/radial3"/>
    <dgm:cxn modelId="{911AC14B-0D8D-4290-8E77-ED04759E8F9C}" type="presOf" srcId="{1BF79CB7-9FE4-4F3D-9C0E-4328BB6ACC71}" destId="{24D24C50-2CFA-482F-BFCD-124A2930EBDD}" srcOrd="0" destOrd="0" presId="urn:microsoft.com/office/officeart/2005/8/layout/radial3"/>
    <dgm:cxn modelId="{8F75A66D-689B-4793-902A-7B3C61BB35C0}" srcId="{D104FFEA-259F-4C8E-A4DD-D6B2557F9754}" destId="{1BF79CB7-9FE4-4F3D-9C0E-4328BB6ACC71}" srcOrd="2" destOrd="0" parTransId="{57966675-9852-42AE-85F9-528F1BFBEA82}" sibTransId="{4955A55C-2F5B-463E-BC1E-CE0D5911BB3D}"/>
    <dgm:cxn modelId="{1BA5E870-7FE6-4412-AC65-8D704B0C811C}" type="presOf" srcId="{D104FFEA-259F-4C8E-A4DD-D6B2557F9754}" destId="{446E9189-6DEE-48DD-9245-5D206C62418E}" srcOrd="0" destOrd="0" presId="urn:microsoft.com/office/officeart/2005/8/layout/radial3"/>
    <dgm:cxn modelId="{D5F68D51-6334-4A0B-A89E-983B889A17DA}" srcId="{D104FFEA-259F-4C8E-A4DD-D6B2557F9754}" destId="{47CA05BE-9FB8-4635-A908-7D1D7C02B46E}" srcOrd="3" destOrd="0" parTransId="{063EF786-6DE4-4D0F-8AD6-C1B737560D69}" sibTransId="{AF3B5160-270F-4E1E-B087-DD48A1B52073}"/>
    <dgm:cxn modelId="{D0CFCE75-7482-44F9-ADD4-835E10122471}" type="presOf" srcId="{CB4A036D-A853-4CD3-B65F-DAE90D36BE8F}" destId="{E7BC20C7-DF6D-410D-A9C4-F2925C464692}" srcOrd="0" destOrd="0" presId="urn:microsoft.com/office/officeart/2005/8/layout/radial3"/>
    <dgm:cxn modelId="{B0744B56-BC8D-441C-B24C-5565083D5A92}" type="presOf" srcId="{6891A1FF-7748-49FA-9B4E-2AF01AB2B715}" destId="{46925632-DF91-47A8-A97F-11ABE838B96E}" srcOrd="0" destOrd="0" presId="urn:microsoft.com/office/officeart/2005/8/layout/radial3"/>
    <dgm:cxn modelId="{B38BBB92-80D3-4DB5-B61B-42D8BF2720E9}" srcId="{D104FFEA-259F-4C8E-A4DD-D6B2557F9754}" destId="{F47EA1BC-8768-4E6C-B492-E1DBE36CED21}" srcOrd="0" destOrd="0" parTransId="{8DAE2D9F-EDEA-414B-B52C-F28CA3A2ABB8}" sibTransId="{2A199EAC-8F6C-4817-83CA-08776DF0811D}"/>
    <dgm:cxn modelId="{656F499F-88F1-413E-9F7A-AB50B00C1083}" type="presOf" srcId="{E98FDC14-AA4F-41DA-A2D8-A6BF2C6334EC}" destId="{4E3F038A-3091-4AFC-BD7B-BC12A49F106B}" srcOrd="0" destOrd="0" presId="urn:microsoft.com/office/officeart/2005/8/layout/radial3"/>
    <dgm:cxn modelId="{4D3031BD-32CE-43A3-9461-69902DE2734F}" srcId="{CB4A036D-A853-4CD3-B65F-DAE90D36BE8F}" destId="{D104FFEA-259F-4C8E-A4DD-D6B2557F9754}" srcOrd="0" destOrd="0" parTransId="{F144EF7F-4843-41C0-97A0-EFD0C958CDEC}" sibTransId="{A35434FB-D8C4-46CD-B81B-01733323186F}"/>
    <dgm:cxn modelId="{75798FBD-1572-43BD-9AFB-596F0F808A2F}" type="presOf" srcId="{F4D1DB26-3FD8-4BC8-8DCC-10B86C420883}" destId="{413A2A5D-A68A-4CEF-914F-5F61E3C18679}" srcOrd="0" destOrd="0" presId="urn:microsoft.com/office/officeart/2005/8/layout/radial3"/>
    <dgm:cxn modelId="{CD2C12C0-4859-4D4D-BCF9-E0188718F3F6}" srcId="{D104FFEA-259F-4C8E-A4DD-D6B2557F9754}" destId="{F4D1DB26-3FD8-4BC8-8DCC-10B86C420883}" srcOrd="5" destOrd="0" parTransId="{1B4CEE2A-82A9-4CDB-9BA1-4EF114DFD389}" sibTransId="{43364A32-1C9D-4CC0-AFA6-9BD7CBFC5517}"/>
    <dgm:cxn modelId="{861EFBCE-8A47-4F84-8E5E-9D7714231325}" srcId="{D104FFEA-259F-4C8E-A4DD-D6B2557F9754}" destId="{E98FDC14-AA4F-41DA-A2D8-A6BF2C6334EC}" srcOrd="6" destOrd="0" parTransId="{0038DDAC-0526-4A80-A88D-4493FFB1FCAB}" sibTransId="{9E79FA80-39EC-4E3B-87BF-5567D2BC449D}"/>
    <dgm:cxn modelId="{90A52AD3-DD8F-4DEB-B70E-7C291AF7DC14}" srcId="{D104FFEA-259F-4C8E-A4DD-D6B2557F9754}" destId="{6891A1FF-7748-49FA-9B4E-2AF01AB2B715}" srcOrd="1" destOrd="0" parTransId="{675E635F-95BF-433C-9B53-CA44306211FE}" sibTransId="{5DEFE3B3-C1B8-419B-90D9-50634214BCD0}"/>
    <dgm:cxn modelId="{42CA9FF6-995A-4A07-A0C4-C20B8732ACE4}" srcId="{D104FFEA-259F-4C8E-A4DD-D6B2557F9754}" destId="{BA5B272E-4D87-4BCF-ADFF-859089B93A39}" srcOrd="4" destOrd="0" parTransId="{3A4E3C93-E1C5-4EA9-B886-9C7EEA1C00DE}" sibTransId="{D3E305BB-FBB2-4B39-AFE9-EF2597B7CDE7}"/>
    <dgm:cxn modelId="{23A8BEFF-23E9-4A09-988A-1687160DF950}" type="presOf" srcId="{F47EA1BC-8768-4E6C-B492-E1DBE36CED21}" destId="{6C51586B-2026-4D47-B379-B50009B789F6}" srcOrd="0" destOrd="0" presId="urn:microsoft.com/office/officeart/2005/8/layout/radial3"/>
    <dgm:cxn modelId="{98FC4ED3-2434-42C1-B0C1-C6949C03F5FF}" type="presParOf" srcId="{E7BC20C7-DF6D-410D-A9C4-F2925C464692}" destId="{8FD1FBA1-C51A-4F11-8DB7-FE3303E72AA5}" srcOrd="0" destOrd="0" presId="urn:microsoft.com/office/officeart/2005/8/layout/radial3"/>
    <dgm:cxn modelId="{4F9A39F5-97B3-48D9-BACC-C8ABFBE90B13}" type="presParOf" srcId="{8FD1FBA1-C51A-4F11-8DB7-FE3303E72AA5}" destId="{446E9189-6DEE-48DD-9245-5D206C62418E}" srcOrd="0" destOrd="0" presId="urn:microsoft.com/office/officeart/2005/8/layout/radial3"/>
    <dgm:cxn modelId="{97CB6226-FF52-4C6A-83BC-814B922A0AE9}" type="presParOf" srcId="{8FD1FBA1-C51A-4F11-8DB7-FE3303E72AA5}" destId="{6C51586B-2026-4D47-B379-B50009B789F6}" srcOrd="1" destOrd="0" presId="urn:microsoft.com/office/officeart/2005/8/layout/radial3"/>
    <dgm:cxn modelId="{4F5BEE93-F937-499A-9990-88EDCF22A16D}" type="presParOf" srcId="{8FD1FBA1-C51A-4F11-8DB7-FE3303E72AA5}" destId="{46925632-DF91-47A8-A97F-11ABE838B96E}" srcOrd="2" destOrd="0" presId="urn:microsoft.com/office/officeart/2005/8/layout/radial3"/>
    <dgm:cxn modelId="{56BC3E59-BF1B-4F7E-A24D-F5AE03F8E352}" type="presParOf" srcId="{8FD1FBA1-C51A-4F11-8DB7-FE3303E72AA5}" destId="{24D24C50-2CFA-482F-BFCD-124A2930EBDD}" srcOrd="3" destOrd="0" presId="urn:microsoft.com/office/officeart/2005/8/layout/radial3"/>
    <dgm:cxn modelId="{25FA3FBF-8A10-4BC3-B9CB-233963223348}" type="presParOf" srcId="{8FD1FBA1-C51A-4F11-8DB7-FE3303E72AA5}" destId="{EF23C13F-392A-4061-AB8D-2393120BE27F}" srcOrd="4" destOrd="0" presId="urn:microsoft.com/office/officeart/2005/8/layout/radial3"/>
    <dgm:cxn modelId="{9F78C332-2F11-47CD-8D19-C46ABCCC822D}" type="presParOf" srcId="{8FD1FBA1-C51A-4F11-8DB7-FE3303E72AA5}" destId="{5DA66E80-03FF-45E1-8679-0452A3C50278}" srcOrd="5" destOrd="0" presId="urn:microsoft.com/office/officeart/2005/8/layout/radial3"/>
    <dgm:cxn modelId="{5DE36B74-3768-4560-89A5-D8AA8323DA01}" type="presParOf" srcId="{8FD1FBA1-C51A-4F11-8DB7-FE3303E72AA5}" destId="{413A2A5D-A68A-4CEF-914F-5F61E3C18679}" srcOrd="6" destOrd="0" presId="urn:microsoft.com/office/officeart/2005/8/layout/radial3"/>
    <dgm:cxn modelId="{BDA56700-D44B-4830-9DD9-9AFD522561EB}" type="presParOf" srcId="{8FD1FBA1-C51A-4F11-8DB7-FE3303E72AA5}" destId="{4E3F038A-3091-4AFC-BD7B-BC12A49F106B}" srcOrd="7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549019A-4270-411D-B5AC-A2B0D488AA7C}" type="doc">
      <dgm:prSet loTypeId="urn:microsoft.com/office/officeart/2008/layout/HexagonCluster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4D1C275-9F17-4A39-BD7B-85A461CD2E25}">
      <dgm:prSet phldrT="[Text]"/>
      <dgm:spPr/>
      <dgm:t>
        <a:bodyPr/>
        <a:lstStyle/>
        <a:p>
          <a:r>
            <a:rPr lang="en-US" dirty="0"/>
            <a:t>Thank You Cards</a:t>
          </a:r>
        </a:p>
      </dgm:t>
    </dgm:pt>
    <dgm:pt modelId="{CFA6FD10-4307-4127-A9B0-A77A4978D5F8}" type="parTrans" cxnId="{0ED818CD-A99F-46AC-9C03-6404C7154D0A}">
      <dgm:prSet/>
      <dgm:spPr/>
      <dgm:t>
        <a:bodyPr/>
        <a:lstStyle/>
        <a:p>
          <a:endParaRPr lang="en-US"/>
        </a:p>
      </dgm:t>
    </dgm:pt>
    <dgm:pt modelId="{EBC5C250-BAF7-48DF-BA65-A20AB8203A22}" type="sibTrans" cxnId="{0ED818CD-A99F-46AC-9C03-6404C7154D0A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Video camera"/>
        </a:ext>
      </dgm:extLst>
    </dgm:pt>
    <dgm:pt modelId="{83A8B40C-1D14-4D03-B82D-59A58CA05930}">
      <dgm:prSet phldrT="[Text]"/>
      <dgm:spPr/>
      <dgm:t>
        <a:bodyPr/>
        <a:lstStyle/>
        <a:p>
          <a:r>
            <a:rPr lang="en-US" dirty="0"/>
            <a:t>Reflect</a:t>
          </a:r>
        </a:p>
      </dgm:t>
    </dgm:pt>
    <dgm:pt modelId="{C109703E-9C09-47B7-ACEF-A10DAB1CEFE0}" type="parTrans" cxnId="{82A86175-303F-4A58-91D5-AE0641FD04AC}">
      <dgm:prSet/>
      <dgm:spPr/>
      <dgm:t>
        <a:bodyPr/>
        <a:lstStyle/>
        <a:p>
          <a:endParaRPr lang="en-US"/>
        </a:p>
      </dgm:t>
    </dgm:pt>
    <dgm:pt modelId="{7CDA704D-DEE4-4689-9CDC-116C9109110D}" type="sibTrans" cxnId="{82A86175-303F-4A58-91D5-AE0641FD04AC}">
      <dgm:prSet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D0D78887-4B5C-4F79-9D5C-FA401946E235}">
      <dgm:prSet phldrT="[Text]"/>
      <dgm:spPr/>
      <dgm:t>
        <a:bodyPr/>
        <a:lstStyle/>
        <a:p>
          <a:r>
            <a:rPr lang="en-US" dirty="0"/>
            <a:t>Tell Your Story</a:t>
          </a:r>
        </a:p>
      </dgm:t>
    </dgm:pt>
    <dgm:pt modelId="{CDE06FE9-AA79-4A56-89D0-A64BF7FC2B36}" type="parTrans" cxnId="{F85CB932-20D3-43E0-B0A8-4AC126BE2B5A}">
      <dgm:prSet/>
      <dgm:spPr/>
      <dgm:t>
        <a:bodyPr/>
        <a:lstStyle/>
        <a:p>
          <a:endParaRPr lang="en-US"/>
        </a:p>
      </dgm:t>
    </dgm:pt>
    <dgm:pt modelId="{D4EB8F62-2345-4BB8-9580-E0F3A3A7B91A}" type="sibTrans" cxnId="{F85CB932-20D3-43E0-B0A8-4AC126BE2B5A}">
      <dgm:prSet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88E5BA46-A9EC-4594-BD64-5049121A7709}">
      <dgm:prSet phldrT="[Text]"/>
      <dgm:spPr/>
      <dgm:t>
        <a:bodyPr/>
        <a:lstStyle/>
        <a:p>
          <a:r>
            <a:rPr lang="en-US" dirty="0"/>
            <a:t>Inspire</a:t>
          </a:r>
        </a:p>
      </dgm:t>
    </dgm:pt>
    <dgm:pt modelId="{BE98D89D-8D7F-40EF-9F66-066E005BAD93}" type="parTrans" cxnId="{EF8E063E-284A-4122-9A76-26DCF5845DF9}">
      <dgm:prSet/>
      <dgm:spPr/>
      <dgm:t>
        <a:bodyPr/>
        <a:lstStyle/>
        <a:p>
          <a:endParaRPr lang="en-US"/>
        </a:p>
      </dgm:t>
    </dgm:pt>
    <dgm:pt modelId="{2F418E8A-1FEE-4CA5-86A9-FEB9D7BB204A}" type="sibTrans" cxnId="{EF8E063E-284A-4122-9A76-26DCF5845DF9}">
      <dgm:prSet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05350A7C-91D7-4335-AEF4-2ECBC454E0CA}">
      <dgm:prSet phldrT="[Text]"/>
      <dgm:spPr/>
      <dgm:t>
        <a:bodyPr/>
        <a:lstStyle/>
        <a:p>
          <a:r>
            <a:rPr lang="en-US" dirty="0"/>
            <a:t>Social Media</a:t>
          </a:r>
        </a:p>
      </dgm:t>
    </dgm:pt>
    <dgm:pt modelId="{298662EE-BE18-49EB-88D3-9312B2D88656}" type="parTrans" cxnId="{AFBB60BD-2103-45F8-970A-B3AEB8BAD982}">
      <dgm:prSet/>
      <dgm:spPr/>
      <dgm:t>
        <a:bodyPr/>
        <a:lstStyle/>
        <a:p>
          <a:endParaRPr lang="en-US"/>
        </a:p>
      </dgm:t>
    </dgm:pt>
    <dgm:pt modelId="{6887FA08-88D4-4CB4-9846-FB5C49CE59E7}" type="sibTrans" cxnId="{AFBB60BD-2103-45F8-970A-B3AEB8BAD982}">
      <dgm:prSet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763CA6C6-AFC4-4C53-B7E6-681435B3F966}">
      <dgm:prSet phldrT="[Text]"/>
      <dgm:spPr/>
      <dgm:t>
        <a:bodyPr/>
        <a:lstStyle/>
        <a:p>
          <a:r>
            <a:rPr lang="en-US" dirty="0"/>
            <a:t>News</a:t>
          </a:r>
        </a:p>
      </dgm:t>
    </dgm:pt>
    <dgm:pt modelId="{2D987D94-6FCF-4C3B-AA67-CFEDF6601BAD}" type="parTrans" cxnId="{8F76F5F4-B420-495B-BB3E-FDFEC51C3C1E}">
      <dgm:prSet/>
      <dgm:spPr/>
      <dgm:t>
        <a:bodyPr/>
        <a:lstStyle/>
        <a:p>
          <a:endParaRPr lang="en-US"/>
        </a:p>
      </dgm:t>
    </dgm:pt>
    <dgm:pt modelId="{156C9775-B971-4302-8DCB-F9913141A25B}" type="sibTrans" cxnId="{8F76F5F4-B420-495B-BB3E-FDFEC51C3C1E}">
      <dgm:prSet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DF3E207C-6324-484B-BB6D-20E68E6D3461}">
      <dgm:prSet phldrT="[Text]"/>
      <dgm:spPr/>
      <dgm:t>
        <a:bodyPr/>
        <a:lstStyle/>
        <a:p>
          <a:r>
            <a:rPr lang="en-US" dirty="0"/>
            <a:t>Celebrate</a:t>
          </a:r>
        </a:p>
      </dgm:t>
    </dgm:pt>
    <dgm:pt modelId="{84CFC22F-9D05-4E78-9B94-16F6E388CB75}" type="parTrans" cxnId="{2E842722-05C1-49C0-A78E-4B3E16D2B7A5}">
      <dgm:prSet/>
      <dgm:spPr/>
      <dgm:t>
        <a:bodyPr/>
        <a:lstStyle/>
        <a:p>
          <a:endParaRPr lang="en-US"/>
        </a:p>
      </dgm:t>
    </dgm:pt>
    <dgm:pt modelId="{FF7B659F-C6EB-42AC-AF2B-399ED0CAFD46}" type="sibTrans" cxnId="{2E842722-05C1-49C0-A78E-4B3E16D2B7A5}">
      <dgm:prSet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156F6915-B82C-43C9-ADFD-A7B7FFCDF566}">
      <dgm:prSet phldrT="[Text]"/>
      <dgm:spPr/>
      <dgm:t>
        <a:bodyPr/>
        <a:lstStyle/>
        <a:p>
          <a:r>
            <a:rPr lang="en-US" dirty="0"/>
            <a:t>Fliers</a:t>
          </a:r>
        </a:p>
      </dgm:t>
    </dgm:pt>
    <dgm:pt modelId="{EB8EF9C9-3195-4844-949F-EC0CBFD44B09}" type="parTrans" cxnId="{FB0C753E-1C67-487A-9A15-2D5246975FB8}">
      <dgm:prSet/>
      <dgm:spPr/>
      <dgm:t>
        <a:bodyPr/>
        <a:lstStyle/>
        <a:p>
          <a:endParaRPr lang="en-US"/>
        </a:p>
      </dgm:t>
    </dgm:pt>
    <dgm:pt modelId="{6BA3D048-77FA-411F-9FE9-AA8ED60E5059}" type="sibTrans" cxnId="{FB0C753E-1C67-487A-9A15-2D5246975FB8}">
      <dgm:prSet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AD21E93C-6B73-4245-B884-D280F3CADF11}">
      <dgm:prSet phldrT="[Text]"/>
      <dgm:spPr/>
      <dgm:t>
        <a:bodyPr/>
        <a:lstStyle/>
        <a:p>
          <a:r>
            <a:rPr lang="en-US" dirty="0"/>
            <a:t>Instruct</a:t>
          </a:r>
        </a:p>
      </dgm:t>
    </dgm:pt>
    <dgm:pt modelId="{EC170501-2D92-4E65-9853-B3DD35270CA9}" type="parTrans" cxnId="{3860FB1F-1CB3-487E-AC44-1484C569FE2F}">
      <dgm:prSet/>
      <dgm:spPr/>
      <dgm:t>
        <a:bodyPr/>
        <a:lstStyle/>
        <a:p>
          <a:endParaRPr lang="en-US"/>
        </a:p>
      </dgm:t>
    </dgm:pt>
    <dgm:pt modelId="{AA08070A-ED9F-4BA6-BA08-83D064111E11}" type="sibTrans" cxnId="{3860FB1F-1CB3-487E-AC44-1484C569FE2F}">
      <dgm:prSet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77871BC8-F81F-4BF1-9948-7BB36986ECE4}" type="pres">
      <dgm:prSet presAssocID="{2549019A-4270-411D-B5AC-A2B0D488AA7C}" presName="Name0" presStyleCnt="0">
        <dgm:presLayoutVars>
          <dgm:chMax val="21"/>
          <dgm:chPref val="21"/>
        </dgm:presLayoutVars>
      </dgm:prSet>
      <dgm:spPr/>
    </dgm:pt>
    <dgm:pt modelId="{7A03CD46-AB1E-4458-8A0A-13F17E2858D1}" type="pres">
      <dgm:prSet presAssocID="{54D1C275-9F17-4A39-BD7B-85A461CD2E25}" presName="text1" presStyleCnt="0"/>
      <dgm:spPr/>
    </dgm:pt>
    <dgm:pt modelId="{FF26ABE0-B084-4514-B8C3-5F8D496DCC03}" type="pres">
      <dgm:prSet presAssocID="{54D1C275-9F17-4A39-BD7B-85A461CD2E25}" presName="textRepeatNode" presStyleLbl="alignNode1" presStyleIdx="0" presStyleCnt="9">
        <dgm:presLayoutVars>
          <dgm:chMax val="0"/>
          <dgm:chPref val="0"/>
          <dgm:bulletEnabled val="1"/>
        </dgm:presLayoutVars>
      </dgm:prSet>
      <dgm:spPr/>
    </dgm:pt>
    <dgm:pt modelId="{4E831516-DB8C-4F89-87C4-71A7A9EE0626}" type="pres">
      <dgm:prSet presAssocID="{54D1C275-9F17-4A39-BD7B-85A461CD2E25}" presName="textaccent1" presStyleCnt="0"/>
      <dgm:spPr/>
    </dgm:pt>
    <dgm:pt modelId="{50D2AE01-4735-4802-B5E9-C7A317F551C5}" type="pres">
      <dgm:prSet presAssocID="{54D1C275-9F17-4A39-BD7B-85A461CD2E25}" presName="accentRepeatNode" presStyleLbl="solidAlignAcc1" presStyleIdx="0" presStyleCnt="18"/>
      <dgm:spPr/>
    </dgm:pt>
    <dgm:pt modelId="{71E4DC25-1640-4E30-BB03-D3F72BAD8565}" type="pres">
      <dgm:prSet presAssocID="{EBC5C250-BAF7-48DF-BA65-A20AB8203A22}" presName="image1" presStyleCnt="0"/>
      <dgm:spPr/>
    </dgm:pt>
    <dgm:pt modelId="{89ED3D70-BE0C-4B8D-81C8-25B643320503}" type="pres">
      <dgm:prSet presAssocID="{EBC5C250-BAF7-48DF-BA65-A20AB8203A22}" presName="imageRepeatNode" presStyleLbl="alignAcc1" presStyleIdx="0" presStyleCnt="9"/>
      <dgm:spPr/>
    </dgm:pt>
    <dgm:pt modelId="{52B7EE31-89AE-4EFC-B81A-78E9F3BC8438}" type="pres">
      <dgm:prSet presAssocID="{EBC5C250-BAF7-48DF-BA65-A20AB8203A22}" presName="imageaccent1" presStyleCnt="0"/>
      <dgm:spPr/>
    </dgm:pt>
    <dgm:pt modelId="{AFC38F68-489A-4548-9CD7-83C6DF80C253}" type="pres">
      <dgm:prSet presAssocID="{EBC5C250-BAF7-48DF-BA65-A20AB8203A22}" presName="accentRepeatNode" presStyleLbl="solidAlignAcc1" presStyleIdx="1" presStyleCnt="18"/>
      <dgm:spPr/>
    </dgm:pt>
    <dgm:pt modelId="{C2BD2ACE-B4F0-4183-80FD-9F1A8408FE07}" type="pres">
      <dgm:prSet presAssocID="{83A8B40C-1D14-4D03-B82D-59A58CA05930}" presName="text2" presStyleCnt="0"/>
      <dgm:spPr/>
    </dgm:pt>
    <dgm:pt modelId="{BF032884-9A1C-497A-86BF-44382E2AC7BF}" type="pres">
      <dgm:prSet presAssocID="{83A8B40C-1D14-4D03-B82D-59A58CA05930}" presName="textRepeatNode" presStyleLbl="alignNode1" presStyleIdx="1" presStyleCnt="9">
        <dgm:presLayoutVars>
          <dgm:chMax val="0"/>
          <dgm:chPref val="0"/>
          <dgm:bulletEnabled val="1"/>
        </dgm:presLayoutVars>
      </dgm:prSet>
      <dgm:spPr/>
    </dgm:pt>
    <dgm:pt modelId="{44CA1861-1395-4EBE-BE90-6E1D420E31C6}" type="pres">
      <dgm:prSet presAssocID="{83A8B40C-1D14-4D03-B82D-59A58CA05930}" presName="textaccent2" presStyleCnt="0"/>
      <dgm:spPr/>
    </dgm:pt>
    <dgm:pt modelId="{4E1E8D66-8876-4EF0-9982-1688A93F37F0}" type="pres">
      <dgm:prSet presAssocID="{83A8B40C-1D14-4D03-B82D-59A58CA05930}" presName="accentRepeatNode" presStyleLbl="solidAlignAcc1" presStyleIdx="2" presStyleCnt="18"/>
      <dgm:spPr/>
    </dgm:pt>
    <dgm:pt modelId="{0FC01EF4-F661-4A87-8D54-697F0C421126}" type="pres">
      <dgm:prSet presAssocID="{7CDA704D-DEE4-4689-9CDC-116C9109110D}" presName="image2" presStyleCnt="0"/>
      <dgm:spPr/>
    </dgm:pt>
    <dgm:pt modelId="{0AD6C0A8-5A56-44A8-947D-A32421812CAE}" type="pres">
      <dgm:prSet presAssocID="{7CDA704D-DEE4-4689-9CDC-116C9109110D}" presName="imageRepeatNode" presStyleLbl="alignAcc1" presStyleIdx="1" presStyleCnt="9"/>
      <dgm:spPr/>
    </dgm:pt>
    <dgm:pt modelId="{7F814305-59F1-44B0-9528-C79E5B7CC5A8}" type="pres">
      <dgm:prSet presAssocID="{7CDA704D-DEE4-4689-9CDC-116C9109110D}" presName="imageaccent2" presStyleCnt="0"/>
      <dgm:spPr/>
    </dgm:pt>
    <dgm:pt modelId="{656998C0-E025-4E3A-9D98-373C532B3D92}" type="pres">
      <dgm:prSet presAssocID="{7CDA704D-DEE4-4689-9CDC-116C9109110D}" presName="accentRepeatNode" presStyleLbl="solidAlignAcc1" presStyleIdx="3" presStyleCnt="18"/>
      <dgm:spPr/>
    </dgm:pt>
    <dgm:pt modelId="{F9288DA7-BF2D-472C-B17E-743D82636AAF}" type="pres">
      <dgm:prSet presAssocID="{D0D78887-4B5C-4F79-9D5C-FA401946E235}" presName="text3" presStyleCnt="0"/>
      <dgm:spPr/>
    </dgm:pt>
    <dgm:pt modelId="{28D89927-9A14-4E15-AFEB-518A8B7226B7}" type="pres">
      <dgm:prSet presAssocID="{D0D78887-4B5C-4F79-9D5C-FA401946E235}" presName="textRepeatNode" presStyleLbl="alignNode1" presStyleIdx="2" presStyleCnt="9">
        <dgm:presLayoutVars>
          <dgm:chMax val="0"/>
          <dgm:chPref val="0"/>
          <dgm:bulletEnabled val="1"/>
        </dgm:presLayoutVars>
      </dgm:prSet>
      <dgm:spPr/>
    </dgm:pt>
    <dgm:pt modelId="{1897B9EC-7E3A-474C-BBA4-933B176DB040}" type="pres">
      <dgm:prSet presAssocID="{D0D78887-4B5C-4F79-9D5C-FA401946E235}" presName="textaccent3" presStyleCnt="0"/>
      <dgm:spPr/>
    </dgm:pt>
    <dgm:pt modelId="{3A3B8044-B22F-4614-971C-7BA21BAFCAB7}" type="pres">
      <dgm:prSet presAssocID="{D0D78887-4B5C-4F79-9D5C-FA401946E235}" presName="accentRepeatNode" presStyleLbl="solidAlignAcc1" presStyleIdx="4" presStyleCnt="18"/>
      <dgm:spPr/>
    </dgm:pt>
    <dgm:pt modelId="{E43E84B5-A6E7-4265-A780-110CEA82A17E}" type="pres">
      <dgm:prSet presAssocID="{D4EB8F62-2345-4BB8-9580-E0F3A3A7B91A}" presName="image3" presStyleCnt="0"/>
      <dgm:spPr/>
    </dgm:pt>
    <dgm:pt modelId="{497BA364-22D7-41EE-B9D6-367906D40195}" type="pres">
      <dgm:prSet presAssocID="{D4EB8F62-2345-4BB8-9580-E0F3A3A7B91A}" presName="imageRepeatNode" presStyleLbl="alignAcc1" presStyleIdx="2" presStyleCnt="9"/>
      <dgm:spPr/>
    </dgm:pt>
    <dgm:pt modelId="{A1946182-87AD-4D3A-8C4F-A12466A0884E}" type="pres">
      <dgm:prSet presAssocID="{D4EB8F62-2345-4BB8-9580-E0F3A3A7B91A}" presName="imageaccent3" presStyleCnt="0"/>
      <dgm:spPr/>
    </dgm:pt>
    <dgm:pt modelId="{C83D3723-73D5-46D8-A682-2DD4EFA4B645}" type="pres">
      <dgm:prSet presAssocID="{D4EB8F62-2345-4BB8-9580-E0F3A3A7B91A}" presName="accentRepeatNode" presStyleLbl="solidAlignAcc1" presStyleIdx="5" presStyleCnt="18"/>
      <dgm:spPr/>
    </dgm:pt>
    <dgm:pt modelId="{C61518BC-4CE0-4C82-B434-58E1586A18AB}" type="pres">
      <dgm:prSet presAssocID="{88E5BA46-A9EC-4594-BD64-5049121A7709}" presName="text4" presStyleCnt="0"/>
      <dgm:spPr/>
    </dgm:pt>
    <dgm:pt modelId="{7BD014F8-0956-439B-9CE9-27D101BB8FD8}" type="pres">
      <dgm:prSet presAssocID="{88E5BA46-A9EC-4594-BD64-5049121A7709}" presName="textRepeatNode" presStyleLbl="alignNode1" presStyleIdx="3" presStyleCnt="9">
        <dgm:presLayoutVars>
          <dgm:chMax val="0"/>
          <dgm:chPref val="0"/>
          <dgm:bulletEnabled val="1"/>
        </dgm:presLayoutVars>
      </dgm:prSet>
      <dgm:spPr/>
    </dgm:pt>
    <dgm:pt modelId="{3600DF71-3705-49D3-80F2-281E1FCE9FC1}" type="pres">
      <dgm:prSet presAssocID="{88E5BA46-A9EC-4594-BD64-5049121A7709}" presName="textaccent4" presStyleCnt="0"/>
      <dgm:spPr/>
    </dgm:pt>
    <dgm:pt modelId="{D2D97BAF-CBBD-4FC5-B7A3-413010454843}" type="pres">
      <dgm:prSet presAssocID="{88E5BA46-A9EC-4594-BD64-5049121A7709}" presName="accentRepeatNode" presStyleLbl="solidAlignAcc1" presStyleIdx="6" presStyleCnt="18"/>
      <dgm:spPr/>
    </dgm:pt>
    <dgm:pt modelId="{A3E8E377-4ABA-4CE8-B158-436E116C5C67}" type="pres">
      <dgm:prSet presAssocID="{2F418E8A-1FEE-4CA5-86A9-FEB9D7BB204A}" presName="image4" presStyleCnt="0"/>
      <dgm:spPr/>
    </dgm:pt>
    <dgm:pt modelId="{E049E38D-3A24-47B7-AC38-139511591FA4}" type="pres">
      <dgm:prSet presAssocID="{2F418E8A-1FEE-4CA5-86A9-FEB9D7BB204A}" presName="imageRepeatNode" presStyleLbl="alignAcc1" presStyleIdx="3" presStyleCnt="9"/>
      <dgm:spPr/>
    </dgm:pt>
    <dgm:pt modelId="{5CE861B3-8161-40FD-A21A-E25B1BF4841F}" type="pres">
      <dgm:prSet presAssocID="{2F418E8A-1FEE-4CA5-86A9-FEB9D7BB204A}" presName="imageaccent4" presStyleCnt="0"/>
      <dgm:spPr/>
    </dgm:pt>
    <dgm:pt modelId="{FC11BCE3-D97B-4E43-B94B-0AC90D63F7DB}" type="pres">
      <dgm:prSet presAssocID="{2F418E8A-1FEE-4CA5-86A9-FEB9D7BB204A}" presName="accentRepeatNode" presStyleLbl="solidAlignAcc1" presStyleIdx="7" presStyleCnt="18"/>
      <dgm:spPr/>
    </dgm:pt>
    <dgm:pt modelId="{7E7D2095-4229-4010-A802-8D619C629762}" type="pres">
      <dgm:prSet presAssocID="{05350A7C-91D7-4335-AEF4-2ECBC454E0CA}" presName="text5" presStyleCnt="0"/>
      <dgm:spPr/>
    </dgm:pt>
    <dgm:pt modelId="{8A8D1525-19C3-4348-8231-21180CA0AC84}" type="pres">
      <dgm:prSet presAssocID="{05350A7C-91D7-4335-AEF4-2ECBC454E0CA}" presName="textRepeatNode" presStyleLbl="alignNode1" presStyleIdx="4" presStyleCnt="9">
        <dgm:presLayoutVars>
          <dgm:chMax val="0"/>
          <dgm:chPref val="0"/>
          <dgm:bulletEnabled val="1"/>
        </dgm:presLayoutVars>
      </dgm:prSet>
      <dgm:spPr/>
    </dgm:pt>
    <dgm:pt modelId="{89545637-2F9B-4952-9EC1-73F36C665B4C}" type="pres">
      <dgm:prSet presAssocID="{05350A7C-91D7-4335-AEF4-2ECBC454E0CA}" presName="textaccent5" presStyleCnt="0"/>
      <dgm:spPr/>
    </dgm:pt>
    <dgm:pt modelId="{6498A3BD-4784-4A45-BA09-7F37D44583B0}" type="pres">
      <dgm:prSet presAssocID="{05350A7C-91D7-4335-AEF4-2ECBC454E0CA}" presName="accentRepeatNode" presStyleLbl="solidAlignAcc1" presStyleIdx="8" presStyleCnt="18"/>
      <dgm:spPr/>
    </dgm:pt>
    <dgm:pt modelId="{18E15CC4-5DF8-45DE-82EC-214B48B65F29}" type="pres">
      <dgm:prSet presAssocID="{6887FA08-88D4-4CB4-9846-FB5C49CE59E7}" presName="image5" presStyleCnt="0"/>
      <dgm:spPr/>
    </dgm:pt>
    <dgm:pt modelId="{CFD0209B-E2A1-4A51-B501-4BFA0B0E477B}" type="pres">
      <dgm:prSet presAssocID="{6887FA08-88D4-4CB4-9846-FB5C49CE59E7}" presName="imageRepeatNode" presStyleLbl="alignAcc1" presStyleIdx="4" presStyleCnt="9"/>
      <dgm:spPr/>
    </dgm:pt>
    <dgm:pt modelId="{D14C743E-8103-4177-ABEA-B5A771E1AE08}" type="pres">
      <dgm:prSet presAssocID="{6887FA08-88D4-4CB4-9846-FB5C49CE59E7}" presName="imageaccent5" presStyleCnt="0"/>
      <dgm:spPr/>
    </dgm:pt>
    <dgm:pt modelId="{DB52FD51-18E8-4954-81FD-7C9B954430EF}" type="pres">
      <dgm:prSet presAssocID="{6887FA08-88D4-4CB4-9846-FB5C49CE59E7}" presName="accentRepeatNode" presStyleLbl="solidAlignAcc1" presStyleIdx="9" presStyleCnt="18"/>
      <dgm:spPr/>
    </dgm:pt>
    <dgm:pt modelId="{18F6A06C-B10F-4506-97A9-20AFD95F664D}" type="pres">
      <dgm:prSet presAssocID="{763CA6C6-AFC4-4C53-B7E6-681435B3F966}" presName="text6" presStyleCnt="0"/>
      <dgm:spPr/>
    </dgm:pt>
    <dgm:pt modelId="{C15C56B7-09A2-43DE-8C80-5F30572648D0}" type="pres">
      <dgm:prSet presAssocID="{763CA6C6-AFC4-4C53-B7E6-681435B3F966}" presName="textRepeatNode" presStyleLbl="alignNode1" presStyleIdx="5" presStyleCnt="9">
        <dgm:presLayoutVars>
          <dgm:chMax val="0"/>
          <dgm:chPref val="0"/>
          <dgm:bulletEnabled val="1"/>
        </dgm:presLayoutVars>
      </dgm:prSet>
      <dgm:spPr/>
    </dgm:pt>
    <dgm:pt modelId="{65816814-EABF-4561-8B6C-5BFB7E75F049}" type="pres">
      <dgm:prSet presAssocID="{763CA6C6-AFC4-4C53-B7E6-681435B3F966}" presName="textaccent6" presStyleCnt="0"/>
      <dgm:spPr/>
    </dgm:pt>
    <dgm:pt modelId="{47F3C6F3-80EA-405B-8137-04231088774F}" type="pres">
      <dgm:prSet presAssocID="{763CA6C6-AFC4-4C53-B7E6-681435B3F966}" presName="accentRepeatNode" presStyleLbl="solidAlignAcc1" presStyleIdx="10" presStyleCnt="18"/>
      <dgm:spPr/>
    </dgm:pt>
    <dgm:pt modelId="{DD3773D4-0F81-43E4-8243-25D8FA7734E4}" type="pres">
      <dgm:prSet presAssocID="{156C9775-B971-4302-8DCB-F9913141A25B}" presName="image6" presStyleCnt="0"/>
      <dgm:spPr/>
    </dgm:pt>
    <dgm:pt modelId="{D98C65B2-2BF3-4F08-9E54-8180A2B7AF66}" type="pres">
      <dgm:prSet presAssocID="{156C9775-B971-4302-8DCB-F9913141A25B}" presName="imageRepeatNode" presStyleLbl="alignAcc1" presStyleIdx="5" presStyleCnt="9"/>
      <dgm:spPr/>
    </dgm:pt>
    <dgm:pt modelId="{5261BB91-52FA-498D-9124-1E02038DEC13}" type="pres">
      <dgm:prSet presAssocID="{156C9775-B971-4302-8DCB-F9913141A25B}" presName="imageaccent6" presStyleCnt="0"/>
      <dgm:spPr/>
    </dgm:pt>
    <dgm:pt modelId="{F593E4F8-A474-467D-8005-5521214FD0C3}" type="pres">
      <dgm:prSet presAssocID="{156C9775-B971-4302-8DCB-F9913141A25B}" presName="accentRepeatNode" presStyleLbl="solidAlignAcc1" presStyleIdx="11" presStyleCnt="18"/>
      <dgm:spPr/>
    </dgm:pt>
    <dgm:pt modelId="{D421CAF0-4959-4BB2-BEB6-F30CFBE64C8A}" type="pres">
      <dgm:prSet presAssocID="{DF3E207C-6324-484B-BB6D-20E68E6D3461}" presName="text7" presStyleCnt="0"/>
      <dgm:spPr/>
    </dgm:pt>
    <dgm:pt modelId="{64A077DF-09EB-447F-9B99-5AA310B38C74}" type="pres">
      <dgm:prSet presAssocID="{DF3E207C-6324-484B-BB6D-20E68E6D3461}" presName="textRepeatNode" presStyleLbl="alignNode1" presStyleIdx="6" presStyleCnt="9">
        <dgm:presLayoutVars>
          <dgm:chMax val="0"/>
          <dgm:chPref val="0"/>
          <dgm:bulletEnabled val="1"/>
        </dgm:presLayoutVars>
      </dgm:prSet>
      <dgm:spPr/>
    </dgm:pt>
    <dgm:pt modelId="{47D82A5A-0778-42C4-81A1-BEDE20D56956}" type="pres">
      <dgm:prSet presAssocID="{DF3E207C-6324-484B-BB6D-20E68E6D3461}" presName="textaccent7" presStyleCnt="0"/>
      <dgm:spPr/>
    </dgm:pt>
    <dgm:pt modelId="{481CA5C9-2090-424A-A292-505A661B29B2}" type="pres">
      <dgm:prSet presAssocID="{DF3E207C-6324-484B-BB6D-20E68E6D3461}" presName="accentRepeatNode" presStyleLbl="solidAlignAcc1" presStyleIdx="12" presStyleCnt="18"/>
      <dgm:spPr/>
    </dgm:pt>
    <dgm:pt modelId="{5F600C00-9A8D-48F8-A8F2-E875E14A661F}" type="pres">
      <dgm:prSet presAssocID="{FF7B659F-C6EB-42AC-AF2B-399ED0CAFD46}" presName="image7" presStyleCnt="0"/>
      <dgm:spPr/>
    </dgm:pt>
    <dgm:pt modelId="{C9A4117B-13A0-4BBB-BA85-2CCC5D3E9391}" type="pres">
      <dgm:prSet presAssocID="{FF7B659F-C6EB-42AC-AF2B-399ED0CAFD46}" presName="imageRepeatNode" presStyleLbl="alignAcc1" presStyleIdx="6" presStyleCnt="9"/>
      <dgm:spPr/>
    </dgm:pt>
    <dgm:pt modelId="{ECEDD98E-658F-4FCE-9FF2-AD2BF5467905}" type="pres">
      <dgm:prSet presAssocID="{FF7B659F-C6EB-42AC-AF2B-399ED0CAFD46}" presName="imageaccent7" presStyleCnt="0"/>
      <dgm:spPr/>
    </dgm:pt>
    <dgm:pt modelId="{A440D490-C9C9-48B9-9BCE-145F15A01EB6}" type="pres">
      <dgm:prSet presAssocID="{FF7B659F-C6EB-42AC-AF2B-399ED0CAFD46}" presName="accentRepeatNode" presStyleLbl="solidAlignAcc1" presStyleIdx="13" presStyleCnt="18"/>
      <dgm:spPr/>
    </dgm:pt>
    <dgm:pt modelId="{49AD2399-9CB7-4837-85A9-7F627FC22AFE}" type="pres">
      <dgm:prSet presAssocID="{156F6915-B82C-43C9-ADFD-A7B7FFCDF566}" presName="text8" presStyleCnt="0"/>
      <dgm:spPr/>
    </dgm:pt>
    <dgm:pt modelId="{D8D72E6F-D803-4BE3-841F-792683DA2BDC}" type="pres">
      <dgm:prSet presAssocID="{156F6915-B82C-43C9-ADFD-A7B7FFCDF566}" presName="textRepeatNode" presStyleLbl="alignNode1" presStyleIdx="7" presStyleCnt="9">
        <dgm:presLayoutVars>
          <dgm:chMax val="0"/>
          <dgm:chPref val="0"/>
          <dgm:bulletEnabled val="1"/>
        </dgm:presLayoutVars>
      </dgm:prSet>
      <dgm:spPr/>
    </dgm:pt>
    <dgm:pt modelId="{732C82D7-B753-46BE-A642-813108F8E041}" type="pres">
      <dgm:prSet presAssocID="{156F6915-B82C-43C9-ADFD-A7B7FFCDF566}" presName="textaccent8" presStyleCnt="0"/>
      <dgm:spPr/>
    </dgm:pt>
    <dgm:pt modelId="{3D79BB04-77CB-4E6B-AFAA-ABC52A7E0D5D}" type="pres">
      <dgm:prSet presAssocID="{156F6915-B82C-43C9-ADFD-A7B7FFCDF566}" presName="accentRepeatNode" presStyleLbl="solidAlignAcc1" presStyleIdx="14" presStyleCnt="18"/>
      <dgm:spPr/>
    </dgm:pt>
    <dgm:pt modelId="{FDC681D8-C944-4225-B7ED-44A5875A2F87}" type="pres">
      <dgm:prSet presAssocID="{6BA3D048-77FA-411F-9FE9-AA8ED60E5059}" presName="image8" presStyleCnt="0"/>
      <dgm:spPr/>
    </dgm:pt>
    <dgm:pt modelId="{16A2F1B5-0A17-4A74-BA40-F7ABFEFE2F8F}" type="pres">
      <dgm:prSet presAssocID="{6BA3D048-77FA-411F-9FE9-AA8ED60E5059}" presName="imageRepeatNode" presStyleLbl="alignAcc1" presStyleIdx="7" presStyleCnt="9"/>
      <dgm:spPr/>
    </dgm:pt>
    <dgm:pt modelId="{A31F5011-3B44-4C0C-AC35-A6B7C35E2232}" type="pres">
      <dgm:prSet presAssocID="{6BA3D048-77FA-411F-9FE9-AA8ED60E5059}" presName="imageaccent8" presStyleCnt="0"/>
      <dgm:spPr/>
    </dgm:pt>
    <dgm:pt modelId="{1B3F3C88-8105-468C-927D-76B03F959F1B}" type="pres">
      <dgm:prSet presAssocID="{6BA3D048-77FA-411F-9FE9-AA8ED60E5059}" presName="accentRepeatNode" presStyleLbl="solidAlignAcc1" presStyleIdx="15" presStyleCnt="18"/>
      <dgm:spPr/>
    </dgm:pt>
    <dgm:pt modelId="{96E3F0FE-958E-4865-9159-3871438590B1}" type="pres">
      <dgm:prSet presAssocID="{AD21E93C-6B73-4245-B884-D280F3CADF11}" presName="text9" presStyleCnt="0"/>
      <dgm:spPr/>
    </dgm:pt>
    <dgm:pt modelId="{E79949B3-9A64-4449-A3B6-E9968B97E90E}" type="pres">
      <dgm:prSet presAssocID="{AD21E93C-6B73-4245-B884-D280F3CADF11}" presName="textRepeatNode" presStyleLbl="alignNode1" presStyleIdx="8" presStyleCnt="9">
        <dgm:presLayoutVars>
          <dgm:chMax val="0"/>
          <dgm:chPref val="0"/>
          <dgm:bulletEnabled val="1"/>
        </dgm:presLayoutVars>
      </dgm:prSet>
      <dgm:spPr/>
    </dgm:pt>
    <dgm:pt modelId="{C2AF9780-980A-4C59-AAE3-A5F227E7D8A5}" type="pres">
      <dgm:prSet presAssocID="{AD21E93C-6B73-4245-B884-D280F3CADF11}" presName="textaccent9" presStyleCnt="0"/>
      <dgm:spPr/>
    </dgm:pt>
    <dgm:pt modelId="{9892CFDC-3AA7-480A-AEE8-F66A12872C8E}" type="pres">
      <dgm:prSet presAssocID="{AD21E93C-6B73-4245-B884-D280F3CADF11}" presName="accentRepeatNode" presStyleLbl="solidAlignAcc1" presStyleIdx="16" presStyleCnt="18"/>
      <dgm:spPr/>
    </dgm:pt>
    <dgm:pt modelId="{6F8157BE-A98A-432E-9A59-F2D1487D1967}" type="pres">
      <dgm:prSet presAssocID="{AA08070A-ED9F-4BA6-BA08-83D064111E11}" presName="image9" presStyleCnt="0"/>
      <dgm:spPr/>
    </dgm:pt>
    <dgm:pt modelId="{BEE35227-9126-4634-8F88-8E596BDAC1A8}" type="pres">
      <dgm:prSet presAssocID="{AA08070A-ED9F-4BA6-BA08-83D064111E11}" presName="imageRepeatNode" presStyleLbl="alignAcc1" presStyleIdx="8" presStyleCnt="9"/>
      <dgm:spPr/>
    </dgm:pt>
    <dgm:pt modelId="{0B9DEA29-1590-4ED2-9328-6880EB865FB4}" type="pres">
      <dgm:prSet presAssocID="{AA08070A-ED9F-4BA6-BA08-83D064111E11}" presName="imageaccent9" presStyleCnt="0"/>
      <dgm:spPr/>
    </dgm:pt>
    <dgm:pt modelId="{A9C3F11A-C3BF-4D63-A347-37ADCE13D170}" type="pres">
      <dgm:prSet presAssocID="{AA08070A-ED9F-4BA6-BA08-83D064111E11}" presName="accentRepeatNode" presStyleLbl="solidAlignAcc1" presStyleIdx="17" presStyleCnt="18"/>
      <dgm:spPr/>
    </dgm:pt>
  </dgm:ptLst>
  <dgm:cxnLst>
    <dgm:cxn modelId="{7A71E211-4C2F-460F-8EC5-271176AD9B4B}" type="presOf" srcId="{763CA6C6-AFC4-4C53-B7E6-681435B3F966}" destId="{C15C56B7-09A2-43DE-8C80-5F30572648D0}" srcOrd="0" destOrd="0" presId="urn:microsoft.com/office/officeart/2008/layout/HexagonCluster"/>
    <dgm:cxn modelId="{3103AA18-4B24-4AC1-AFD0-09CF3EA760A0}" type="presOf" srcId="{6887FA08-88D4-4CB4-9846-FB5C49CE59E7}" destId="{CFD0209B-E2A1-4A51-B501-4BFA0B0E477B}" srcOrd="0" destOrd="0" presId="urn:microsoft.com/office/officeart/2008/layout/HexagonCluster"/>
    <dgm:cxn modelId="{3860FB1F-1CB3-487E-AC44-1484C569FE2F}" srcId="{2549019A-4270-411D-B5AC-A2B0D488AA7C}" destId="{AD21E93C-6B73-4245-B884-D280F3CADF11}" srcOrd="8" destOrd="0" parTransId="{EC170501-2D92-4E65-9853-B3DD35270CA9}" sibTransId="{AA08070A-ED9F-4BA6-BA08-83D064111E11}"/>
    <dgm:cxn modelId="{2E842722-05C1-49C0-A78E-4B3E16D2B7A5}" srcId="{2549019A-4270-411D-B5AC-A2B0D488AA7C}" destId="{DF3E207C-6324-484B-BB6D-20E68E6D3461}" srcOrd="6" destOrd="0" parTransId="{84CFC22F-9D05-4E78-9B94-16F6E388CB75}" sibTransId="{FF7B659F-C6EB-42AC-AF2B-399ED0CAFD46}"/>
    <dgm:cxn modelId="{6703F830-09B7-495D-A4EE-8E26ED553181}" type="presOf" srcId="{2F418E8A-1FEE-4CA5-86A9-FEB9D7BB204A}" destId="{E049E38D-3A24-47B7-AC38-139511591FA4}" srcOrd="0" destOrd="0" presId="urn:microsoft.com/office/officeart/2008/layout/HexagonCluster"/>
    <dgm:cxn modelId="{663A0E31-E7FF-4E00-9DBF-8EAA2749DE60}" type="presOf" srcId="{05350A7C-91D7-4335-AEF4-2ECBC454E0CA}" destId="{8A8D1525-19C3-4348-8231-21180CA0AC84}" srcOrd="0" destOrd="0" presId="urn:microsoft.com/office/officeart/2008/layout/HexagonCluster"/>
    <dgm:cxn modelId="{F85CB932-20D3-43E0-B0A8-4AC126BE2B5A}" srcId="{2549019A-4270-411D-B5AC-A2B0D488AA7C}" destId="{D0D78887-4B5C-4F79-9D5C-FA401946E235}" srcOrd="2" destOrd="0" parTransId="{CDE06FE9-AA79-4A56-89D0-A64BF7FC2B36}" sibTransId="{D4EB8F62-2345-4BB8-9580-E0F3A3A7B91A}"/>
    <dgm:cxn modelId="{06A2EF38-4A64-4313-96C0-AD5B6C7E9B0B}" type="presOf" srcId="{6BA3D048-77FA-411F-9FE9-AA8ED60E5059}" destId="{16A2F1B5-0A17-4A74-BA40-F7ABFEFE2F8F}" srcOrd="0" destOrd="0" presId="urn:microsoft.com/office/officeart/2008/layout/HexagonCluster"/>
    <dgm:cxn modelId="{EF8E063E-284A-4122-9A76-26DCF5845DF9}" srcId="{2549019A-4270-411D-B5AC-A2B0D488AA7C}" destId="{88E5BA46-A9EC-4594-BD64-5049121A7709}" srcOrd="3" destOrd="0" parTransId="{BE98D89D-8D7F-40EF-9F66-066E005BAD93}" sibTransId="{2F418E8A-1FEE-4CA5-86A9-FEB9D7BB204A}"/>
    <dgm:cxn modelId="{FB0C753E-1C67-487A-9A15-2D5246975FB8}" srcId="{2549019A-4270-411D-B5AC-A2B0D488AA7C}" destId="{156F6915-B82C-43C9-ADFD-A7B7FFCDF566}" srcOrd="7" destOrd="0" parTransId="{EB8EF9C9-3195-4844-949F-EC0CBFD44B09}" sibTransId="{6BA3D048-77FA-411F-9FE9-AA8ED60E5059}"/>
    <dgm:cxn modelId="{2E639642-968F-432B-83D6-BEF12B678B95}" type="presOf" srcId="{EBC5C250-BAF7-48DF-BA65-A20AB8203A22}" destId="{89ED3D70-BE0C-4B8D-81C8-25B643320503}" srcOrd="0" destOrd="0" presId="urn:microsoft.com/office/officeart/2008/layout/HexagonCluster"/>
    <dgm:cxn modelId="{1B434C69-BF9F-446D-B7E1-71B39040D36E}" type="presOf" srcId="{54D1C275-9F17-4A39-BD7B-85A461CD2E25}" destId="{FF26ABE0-B084-4514-B8C3-5F8D496DCC03}" srcOrd="0" destOrd="0" presId="urn:microsoft.com/office/officeart/2008/layout/HexagonCluster"/>
    <dgm:cxn modelId="{F0AB8D4F-6E81-4A25-B85D-E747B96EADEC}" type="presOf" srcId="{AD21E93C-6B73-4245-B884-D280F3CADF11}" destId="{E79949B3-9A64-4449-A3B6-E9968B97E90E}" srcOrd="0" destOrd="0" presId="urn:microsoft.com/office/officeart/2008/layout/HexagonCluster"/>
    <dgm:cxn modelId="{FEB4A44F-DBB3-41B6-83A3-39A1D07B0BBC}" type="presOf" srcId="{83A8B40C-1D14-4D03-B82D-59A58CA05930}" destId="{BF032884-9A1C-497A-86BF-44382E2AC7BF}" srcOrd="0" destOrd="0" presId="urn:microsoft.com/office/officeart/2008/layout/HexagonCluster"/>
    <dgm:cxn modelId="{82A86175-303F-4A58-91D5-AE0641FD04AC}" srcId="{2549019A-4270-411D-B5AC-A2B0D488AA7C}" destId="{83A8B40C-1D14-4D03-B82D-59A58CA05930}" srcOrd="1" destOrd="0" parTransId="{C109703E-9C09-47B7-ACEF-A10DAB1CEFE0}" sibTransId="{7CDA704D-DEE4-4689-9CDC-116C9109110D}"/>
    <dgm:cxn modelId="{4A81DA89-ED16-4F90-A164-FA8F1BB89B6B}" type="presOf" srcId="{88E5BA46-A9EC-4594-BD64-5049121A7709}" destId="{7BD014F8-0956-439B-9CE9-27D101BB8FD8}" srcOrd="0" destOrd="0" presId="urn:microsoft.com/office/officeart/2008/layout/HexagonCluster"/>
    <dgm:cxn modelId="{DD980F95-0996-458D-AA99-578652CF266D}" type="presOf" srcId="{DF3E207C-6324-484B-BB6D-20E68E6D3461}" destId="{64A077DF-09EB-447F-9B99-5AA310B38C74}" srcOrd="0" destOrd="0" presId="urn:microsoft.com/office/officeart/2008/layout/HexagonCluster"/>
    <dgm:cxn modelId="{ACCF20A9-73A6-44E7-9ACF-04BA415C89E3}" type="presOf" srcId="{2549019A-4270-411D-B5AC-A2B0D488AA7C}" destId="{77871BC8-F81F-4BF1-9948-7BB36986ECE4}" srcOrd="0" destOrd="0" presId="urn:microsoft.com/office/officeart/2008/layout/HexagonCluster"/>
    <dgm:cxn modelId="{6D714BB2-CF7F-4024-8EDD-6DEAF90F4738}" type="presOf" srcId="{7CDA704D-DEE4-4689-9CDC-116C9109110D}" destId="{0AD6C0A8-5A56-44A8-947D-A32421812CAE}" srcOrd="0" destOrd="0" presId="urn:microsoft.com/office/officeart/2008/layout/HexagonCluster"/>
    <dgm:cxn modelId="{AFBB60BD-2103-45F8-970A-B3AEB8BAD982}" srcId="{2549019A-4270-411D-B5AC-A2B0D488AA7C}" destId="{05350A7C-91D7-4335-AEF4-2ECBC454E0CA}" srcOrd="4" destOrd="0" parTransId="{298662EE-BE18-49EB-88D3-9312B2D88656}" sibTransId="{6887FA08-88D4-4CB4-9846-FB5C49CE59E7}"/>
    <dgm:cxn modelId="{F812F3C2-EFA8-431E-8BBB-9896999A5C23}" type="presOf" srcId="{156F6915-B82C-43C9-ADFD-A7B7FFCDF566}" destId="{D8D72E6F-D803-4BE3-841F-792683DA2BDC}" srcOrd="0" destOrd="0" presId="urn:microsoft.com/office/officeart/2008/layout/HexagonCluster"/>
    <dgm:cxn modelId="{3ABF84C5-2510-47F4-B664-1A22660F5097}" type="presOf" srcId="{D0D78887-4B5C-4F79-9D5C-FA401946E235}" destId="{28D89927-9A14-4E15-AFEB-518A8B7226B7}" srcOrd="0" destOrd="0" presId="urn:microsoft.com/office/officeart/2008/layout/HexagonCluster"/>
    <dgm:cxn modelId="{E07234CA-9395-41B4-B593-7B14916859BD}" type="presOf" srcId="{AA08070A-ED9F-4BA6-BA08-83D064111E11}" destId="{BEE35227-9126-4634-8F88-8E596BDAC1A8}" srcOrd="0" destOrd="0" presId="urn:microsoft.com/office/officeart/2008/layout/HexagonCluster"/>
    <dgm:cxn modelId="{0ED818CD-A99F-46AC-9C03-6404C7154D0A}" srcId="{2549019A-4270-411D-B5AC-A2B0D488AA7C}" destId="{54D1C275-9F17-4A39-BD7B-85A461CD2E25}" srcOrd="0" destOrd="0" parTransId="{CFA6FD10-4307-4127-A9B0-A77A4978D5F8}" sibTransId="{EBC5C250-BAF7-48DF-BA65-A20AB8203A22}"/>
    <dgm:cxn modelId="{9EEDA8D4-6AF2-4924-9438-038EF0BE3F59}" type="presOf" srcId="{FF7B659F-C6EB-42AC-AF2B-399ED0CAFD46}" destId="{C9A4117B-13A0-4BBB-BA85-2CCC5D3E9391}" srcOrd="0" destOrd="0" presId="urn:microsoft.com/office/officeart/2008/layout/HexagonCluster"/>
    <dgm:cxn modelId="{9B229AE3-D447-4DBD-A943-B75BD915FD2E}" type="presOf" srcId="{156C9775-B971-4302-8DCB-F9913141A25B}" destId="{D98C65B2-2BF3-4F08-9E54-8180A2B7AF66}" srcOrd="0" destOrd="0" presId="urn:microsoft.com/office/officeart/2008/layout/HexagonCluster"/>
    <dgm:cxn modelId="{8F76F5F4-B420-495B-BB3E-FDFEC51C3C1E}" srcId="{2549019A-4270-411D-B5AC-A2B0D488AA7C}" destId="{763CA6C6-AFC4-4C53-B7E6-681435B3F966}" srcOrd="5" destOrd="0" parTransId="{2D987D94-6FCF-4C3B-AA67-CFEDF6601BAD}" sibTransId="{156C9775-B971-4302-8DCB-F9913141A25B}"/>
    <dgm:cxn modelId="{0108FCF5-38CE-4D9B-B50B-4FB7F0C3CDBE}" type="presOf" srcId="{D4EB8F62-2345-4BB8-9580-E0F3A3A7B91A}" destId="{497BA364-22D7-41EE-B9D6-367906D40195}" srcOrd="0" destOrd="0" presId="urn:microsoft.com/office/officeart/2008/layout/HexagonCluster"/>
    <dgm:cxn modelId="{197EF212-17E7-48A7-82CF-458601F2BEA5}" type="presParOf" srcId="{77871BC8-F81F-4BF1-9948-7BB36986ECE4}" destId="{7A03CD46-AB1E-4458-8A0A-13F17E2858D1}" srcOrd="0" destOrd="0" presId="urn:microsoft.com/office/officeart/2008/layout/HexagonCluster"/>
    <dgm:cxn modelId="{8BAFF98D-1A2B-4906-90B8-EAD6308C000D}" type="presParOf" srcId="{7A03CD46-AB1E-4458-8A0A-13F17E2858D1}" destId="{FF26ABE0-B084-4514-B8C3-5F8D496DCC03}" srcOrd="0" destOrd="0" presId="urn:microsoft.com/office/officeart/2008/layout/HexagonCluster"/>
    <dgm:cxn modelId="{3DC61CD4-CDFE-4E77-AC3C-18296575FB7B}" type="presParOf" srcId="{77871BC8-F81F-4BF1-9948-7BB36986ECE4}" destId="{4E831516-DB8C-4F89-87C4-71A7A9EE0626}" srcOrd="1" destOrd="0" presId="urn:microsoft.com/office/officeart/2008/layout/HexagonCluster"/>
    <dgm:cxn modelId="{A2575AD2-2408-4D90-9A6D-68F7DC153D16}" type="presParOf" srcId="{4E831516-DB8C-4F89-87C4-71A7A9EE0626}" destId="{50D2AE01-4735-4802-B5E9-C7A317F551C5}" srcOrd="0" destOrd="0" presId="urn:microsoft.com/office/officeart/2008/layout/HexagonCluster"/>
    <dgm:cxn modelId="{E97F8C28-7D2A-42D4-A189-22915F90A6EF}" type="presParOf" srcId="{77871BC8-F81F-4BF1-9948-7BB36986ECE4}" destId="{71E4DC25-1640-4E30-BB03-D3F72BAD8565}" srcOrd="2" destOrd="0" presId="urn:microsoft.com/office/officeart/2008/layout/HexagonCluster"/>
    <dgm:cxn modelId="{43672114-3C8F-4D46-ACD0-928982BAB76A}" type="presParOf" srcId="{71E4DC25-1640-4E30-BB03-D3F72BAD8565}" destId="{89ED3D70-BE0C-4B8D-81C8-25B643320503}" srcOrd="0" destOrd="0" presId="urn:microsoft.com/office/officeart/2008/layout/HexagonCluster"/>
    <dgm:cxn modelId="{85B1ECEF-CAB9-4E26-B8A7-56C1ABB0A4D2}" type="presParOf" srcId="{77871BC8-F81F-4BF1-9948-7BB36986ECE4}" destId="{52B7EE31-89AE-4EFC-B81A-78E9F3BC8438}" srcOrd="3" destOrd="0" presId="urn:microsoft.com/office/officeart/2008/layout/HexagonCluster"/>
    <dgm:cxn modelId="{61A89D60-B2C8-4D11-879C-3EE5957CD1D6}" type="presParOf" srcId="{52B7EE31-89AE-4EFC-B81A-78E9F3BC8438}" destId="{AFC38F68-489A-4548-9CD7-83C6DF80C253}" srcOrd="0" destOrd="0" presId="urn:microsoft.com/office/officeart/2008/layout/HexagonCluster"/>
    <dgm:cxn modelId="{910302AB-559F-4689-A477-31F3666CAB49}" type="presParOf" srcId="{77871BC8-F81F-4BF1-9948-7BB36986ECE4}" destId="{C2BD2ACE-B4F0-4183-80FD-9F1A8408FE07}" srcOrd="4" destOrd="0" presId="urn:microsoft.com/office/officeart/2008/layout/HexagonCluster"/>
    <dgm:cxn modelId="{8AEECF17-0866-44A4-A229-0BC819940A14}" type="presParOf" srcId="{C2BD2ACE-B4F0-4183-80FD-9F1A8408FE07}" destId="{BF032884-9A1C-497A-86BF-44382E2AC7BF}" srcOrd="0" destOrd="0" presId="urn:microsoft.com/office/officeart/2008/layout/HexagonCluster"/>
    <dgm:cxn modelId="{9F5CD6C5-8B7A-459A-8C57-FEBA38824D9D}" type="presParOf" srcId="{77871BC8-F81F-4BF1-9948-7BB36986ECE4}" destId="{44CA1861-1395-4EBE-BE90-6E1D420E31C6}" srcOrd="5" destOrd="0" presId="urn:microsoft.com/office/officeart/2008/layout/HexagonCluster"/>
    <dgm:cxn modelId="{28609C7C-3687-4CC1-A2C7-AD503CEC0F29}" type="presParOf" srcId="{44CA1861-1395-4EBE-BE90-6E1D420E31C6}" destId="{4E1E8D66-8876-4EF0-9982-1688A93F37F0}" srcOrd="0" destOrd="0" presId="urn:microsoft.com/office/officeart/2008/layout/HexagonCluster"/>
    <dgm:cxn modelId="{E9F6B9CF-C574-495A-8CEA-4D1081060A69}" type="presParOf" srcId="{77871BC8-F81F-4BF1-9948-7BB36986ECE4}" destId="{0FC01EF4-F661-4A87-8D54-697F0C421126}" srcOrd="6" destOrd="0" presId="urn:microsoft.com/office/officeart/2008/layout/HexagonCluster"/>
    <dgm:cxn modelId="{31062842-8E15-4CFD-862E-B2B704C142B6}" type="presParOf" srcId="{0FC01EF4-F661-4A87-8D54-697F0C421126}" destId="{0AD6C0A8-5A56-44A8-947D-A32421812CAE}" srcOrd="0" destOrd="0" presId="urn:microsoft.com/office/officeart/2008/layout/HexagonCluster"/>
    <dgm:cxn modelId="{B444DFD0-86CC-41B7-90EA-D89C318D2A6E}" type="presParOf" srcId="{77871BC8-F81F-4BF1-9948-7BB36986ECE4}" destId="{7F814305-59F1-44B0-9528-C79E5B7CC5A8}" srcOrd="7" destOrd="0" presId="urn:microsoft.com/office/officeart/2008/layout/HexagonCluster"/>
    <dgm:cxn modelId="{E2081917-C78A-4CEC-A924-543700FCB5A8}" type="presParOf" srcId="{7F814305-59F1-44B0-9528-C79E5B7CC5A8}" destId="{656998C0-E025-4E3A-9D98-373C532B3D92}" srcOrd="0" destOrd="0" presId="urn:microsoft.com/office/officeart/2008/layout/HexagonCluster"/>
    <dgm:cxn modelId="{1F967BBA-771B-4A9D-A868-B4B1371EC10E}" type="presParOf" srcId="{77871BC8-F81F-4BF1-9948-7BB36986ECE4}" destId="{F9288DA7-BF2D-472C-B17E-743D82636AAF}" srcOrd="8" destOrd="0" presId="urn:microsoft.com/office/officeart/2008/layout/HexagonCluster"/>
    <dgm:cxn modelId="{4BE95F58-D71C-43B5-BD16-F014F27370CF}" type="presParOf" srcId="{F9288DA7-BF2D-472C-B17E-743D82636AAF}" destId="{28D89927-9A14-4E15-AFEB-518A8B7226B7}" srcOrd="0" destOrd="0" presId="urn:microsoft.com/office/officeart/2008/layout/HexagonCluster"/>
    <dgm:cxn modelId="{BC55AB64-2400-4E28-ACB7-BB4081C3E80A}" type="presParOf" srcId="{77871BC8-F81F-4BF1-9948-7BB36986ECE4}" destId="{1897B9EC-7E3A-474C-BBA4-933B176DB040}" srcOrd="9" destOrd="0" presId="urn:microsoft.com/office/officeart/2008/layout/HexagonCluster"/>
    <dgm:cxn modelId="{661CE3F9-12A9-4063-BE47-3F6A48A40BF9}" type="presParOf" srcId="{1897B9EC-7E3A-474C-BBA4-933B176DB040}" destId="{3A3B8044-B22F-4614-971C-7BA21BAFCAB7}" srcOrd="0" destOrd="0" presId="urn:microsoft.com/office/officeart/2008/layout/HexagonCluster"/>
    <dgm:cxn modelId="{AFBA7530-43EE-4D09-AB96-34E7595073A9}" type="presParOf" srcId="{77871BC8-F81F-4BF1-9948-7BB36986ECE4}" destId="{E43E84B5-A6E7-4265-A780-110CEA82A17E}" srcOrd="10" destOrd="0" presId="urn:microsoft.com/office/officeart/2008/layout/HexagonCluster"/>
    <dgm:cxn modelId="{D5C9D3FD-21FC-4288-99BA-D67612F0D107}" type="presParOf" srcId="{E43E84B5-A6E7-4265-A780-110CEA82A17E}" destId="{497BA364-22D7-41EE-B9D6-367906D40195}" srcOrd="0" destOrd="0" presId="urn:microsoft.com/office/officeart/2008/layout/HexagonCluster"/>
    <dgm:cxn modelId="{8B89E5DB-8B23-40EF-BC20-741B7D5A1819}" type="presParOf" srcId="{77871BC8-F81F-4BF1-9948-7BB36986ECE4}" destId="{A1946182-87AD-4D3A-8C4F-A12466A0884E}" srcOrd="11" destOrd="0" presId="urn:microsoft.com/office/officeart/2008/layout/HexagonCluster"/>
    <dgm:cxn modelId="{D8511639-B641-4AC8-8538-217541C74E98}" type="presParOf" srcId="{A1946182-87AD-4D3A-8C4F-A12466A0884E}" destId="{C83D3723-73D5-46D8-A682-2DD4EFA4B645}" srcOrd="0" destOrd="0" presId="urn:microsoft.com/office/officeart/2008/layout/HexagonCluster"/>
    <dgm:cxn modelId="{E3EEC3D4-C759-4CEF-B502-187716D00EC2}" type="presParOf" srcId="{77871BC8-F81F-4BF1-9948-7BB36986ECE4}" destId="{C61518BC-4CE0-4C82-B434-58E1586A18AB}" srcOrd="12" destOrd="0" presId="urn:microsoft.com/office/officeart/2008/layout/HexagonCluster"/>
    <dgm:cxn modelId="{03F7F35E-B6F1-4416-8DD7-0EC75876D53F}" type="presParOf" srcId="{C61518BC-4CE0-4C82-B434-58E1586A18AB}" destId="{7BD014F8-0956-439B-9CE9-27D101BB8FD8}" srcOrd="0" destOrd="0" presId="urn:microsoft.com/office/officeart/2008/layout/HexagonCluster"/>
    <dgm:cxn modelId="{1A4E24D1-848A-4F6E-B755-583DCDD2B7F6}" type="presParOf" srcId="{77871BC8-F81F-4BF1-9948-7BB36986ECE4}" destId="{3600DF71-3705-49D3-80F2-281E1FCE9FC1}" srcOrd="13" destOrd="0" presId="urn:microsoft.com/office/officeart/2008/layout/HexagonCluster"/>
    <dgm:cxn modelId="{11564E83-6107-4AB5-A08A-AB83FE0EC906}" type="presParOf" srcId="{3600DF71-3705-49D3-80F2-281E1FCE9FC1}" destId="{D2D97BAF-CBBD-4FC5-B7A3-413010454843}" srcOrd="0" destOrd="0" presId="urn:microsoft.com/office/officeart/2008/layout/HexagonCluster"/>
    <dgm:cxn modelId="{24758124-DCAF-407D-98A7-9C6438CF4CD9}" type="presParOf" srcId="{77871BC8-F81F-4BF1-9948-7BB36986ECE4}" destId="{A3E8E377-4ABA-4CE8-B158-436E116C5C67}" srcOrd="14" destOrd="0" presId="urn:microsoft.com/office/officeart/2008/layout/HexagonCluster"/>
    <dgm:cxn modelId="{9AE70B4B-5FA8-4CEB-A21C-78FCF5210549}" type="presParOf" srcId="{A3E8E377-4ABA-4CE8-B158-436E116C5C67}" destId="{E049E38D-3A24-47B7-AC38-139511591FA4}" srcOrd="0" destOrd="0" presId="urn:microsoft.com/office/officeart/2008/layout/HexagonCluster"/>
    <dgm:cxn modelId="{081E6A8D-41EC-4193-B332-5F3D307A5B24}" type="presParOf" srcId="{77871BC8-F81F-4BF1-9948-7BB36986ECE4}" destId="{5CE861B3-8161-40FD-A21A-E25B1BF4841F}" srcOrd="15" destOrd="0" presId="urn:microsoft.com/office/officeart/2008/layout/HexagonCluster"/>
    <dgm:cxn modelId="{742FBC85-F48A-4554-BCB8-A856BC028CFD}" type="presParOf" srcId="{5CE861B3-8161-40FD-A21A-E25B1BF4841F}" destId="{FC11BCE3-D97B-4E43-B94B-0AC90D63F7DB}" srcOrd="0" destOrd="0" presId="urn:microsoft.com/office/officeart/2008/layout/HexagonCluster"/>
    <dgm:cxn modelId="{D173C549-33A2-4944-8718-B647C9216E5A}" type="presParOf" srcId="{77871BC8-F81F-4BF1-9948-7BB36986ECE4}" destId="{7E7D2095-4229-4010-A802-8D619C629762}" srcOrd="16" destOrd="0" presId="urn:microsoft.com/office/officeart/2008/layout/HexagonCluster"/>
    <dgm:cxn modelId="{38814ED4-8868-4F16-A152-87C96A217EF2}" type="presParOf" srcId="{7E7D2095-4229-4010-A802-8D619C629762}" destId="{8A8D1525-19C3-4348-8231-21180CA0AC84}" srcOrd="0" destOrd="0" presId="urn:microsoft.com/office/officeart/2008/layout/HexagonCluster"/>
    <dgm:cxn modelId="{BFB1216C-F3B9-419C-94A9-85B9F1DD5015}" type="presParOf" srcId="{77871BC8-F81F-4BF1-9948-7BB36986ECE4}" destId="{89545637-2F9B-4952-9EC1-73F36C665B4C}" srcOrd="17" destOrd="0" presId="urn:microsoft.com/office/officeart/2008/layout/HexagonCluster"/>
    <dgm:cxn modelId="{30812850-6B90-406F-8EAB-7528AFE60724}" type="presParOf" srcId="{89545637-2F9B-4952-9EC1-73F36C665B4C}" destId="{6498A3BD-4784-4A45-BA09-7F37D44583B0}" srcOrd="0" destOrd="0" presId="urn:microsoft.com/office/officeart/2008/layout/HexagonCluster"/>
    <dgm:cxn modelId="{E778926A-F75C-4F29-8E8E-0F5ABC5FFA7F}" type="presParOf" srcId="{77871BC8-F81F-4BF1-9948-7BB36986ECE4}" destId="{18E15CC4-5DF8-45DE-82EC-214B48B65F29}" srcOrd="18" destOrd="0" presId="urn:microsoft.com/office/officeart/2008/layout/HexagonCluster"/>
    <dgm:cxn modelId="{AF1ED475-6857-485C-B0BF-71AE834F72A3}" type="presParOf" srcId="{18E15CC4-5DF8-45DE-82EC-214B48B65F29}" destId="{CFD0209B-E2A1-4A51-B501-4BFA0B0E477B}" srcOrd="0" destOrd="0" presId="urn:microsoft.com/office/officeart/2008/layout/HexagonCluster"/>
    <dgm:cxn modelId="{2CB74D73-CC76-4B7B-AB7F-A6F5B0FBB72E}" type="presParOf" srcId="{77871BC8-F81F-4BF1-9948-7BB36986ECE4}" destId="{D14C743E-8103-4177-ABEA-B5A771E1AE08}" srcOrd="19" destOrd="0" presId="urn:microsoft.com/office/officeart/2008/layout/HexagonCluster"/>
    <dgm:cxn modelId="{E2DE97BC-37FD-4A60-A5F5-8B123549B025}" type="presParOf" srcId="{D14C743E-8103-4177-ABEA-B5A771E1AE08}" destId="{DB52FD51-18E8-4954-81FD-7C9B954430EF}" srcOrd="0" destOrd="0" presId="urn:microsoft.com/office/officeart/2008/layout/HexagonCluster"/>
    <dgm:cxn modelId="{6C981BFD-7379-44E8-BE96-C6162E23B0D1}" type="presParOf" srcId="{77871BC8-F81F-4BF1-9948-7BB36986ECE4}" destId="{18F6A06C-B10F-4506-97A9-20AFD95F664D}" srcOrd="20" destOrd="0" presId="urn:microsoft.com/office/officeart/2008/layout/HexagonCluster"/>
    <dgm:cxn modelId="{5C3DE717-7D4F-4B22-B0BF-B95FAB0F1E02}" type="presParOf" srcId="{18F6A06C-B10F-4506-97A9-20AFD95F664D}" destId="{C15C56B7-09A2-43DE-8C80-5F30572648D0}" srcOrd="0" destOrd="0" presId="urn:microsoft.com/office/officeart/2008/layout/HexagonCluster"/>
    <dgm:cxn modelId="{604F6C02-B213-4BA9-869A-8E1555428E53}" type="presParOf" srcId="{77871BC8-F81F-4BF1-9948-7BB36986ECE4}" destId="{65816814-EABF-4561-8B6C-5BFB7E75F049}" srcOrd="21" destOrd="0" presId="urn:microsoft.com/office/officeart/2008/layout/HexagonCluster"/>
    <dgm:cxn modelId="{30D2F859-1C26-4CA6-8F64-22C02136F6AB}" type="presParOf" srcId="{65816814-EABF-4561-8B6C-5BFB7E75F049}" destId="{47F3C6F3-80EA-405B-8137-04231088774F}" srcOrd="0" destOrd="0" presId="urn:microsoft.com/office/officeart/2008/layout/HexagonCluster"/>
    <dgm:cxn modelId="{8C89001D-9738-4EBE-9F37-3126BF5782D8}" type="presParOf" srcId="{77871BC8-F81F-4BF1-9948-7BB36986ECE4}" destId="{DD3773D4-0F81-43E4-8243-25D8FA7734E4}" srcOrd="22" destOrd="0" presId="urn:microsoft.com/office/officeart/2008/layout/HexagonCluster"/>
    <dgm:cxn modelId="{BA5A2235-BC55-4335-BD07-4C2AD3870607}" type="presParOf" srcId="{DD3773D4-0F81-43E4-8243-25D8FA7734E4}" destId="{D98C65B2-2BF3-4F08-9E54-8180A2B7AF66}" srcOrd="0" destOrd="0" presId="urn:microsoft.com/office/officeart/2008/layout/HexagonCluster"/>
    <dgm:cxn modelId="{DA10622F-4EEA-49CD-B24A-3488B8477B7E}" type="presParOf" srcId="{77871BC8-F81F-4BF1-9948-7BB36986ECE4}" destId="{5261BB91-52FA-498D-9124-1E02038DEC13}" srcOrd="23" destOrd="0" presId="urn:microsoft.com/office/officeart/2008/layout/HexagonCluster"/>
    <dgm:cxn modelId="{74E93E8E-59B1-458A-8536-BF6DD191871F}" type="presParOf" srcId="{5261BB91-52FA-498D-9124-1E02038DEC13}" destId="{F593E4F8-A474-467D-8005-5521214FD0C3}" srcOrd="0" destOrd="0" presId="urn:microsoft.com/office/officeart/2008/layout/HexagonCluster"/>
    <dgm:cxn modelId="{95AE5E8E-37A7-4F16-AA5E-DCFE90AD2B4D}" type="presParOf" srcId="{77871BC8-F81F-4BF1-9948-7BB36986ECE4}" destId="{D421CAF0-4959-4BB2-BEB6-F30CFBE64C8A}" srcOrd="24" destOrd="0" presId="urn:microsoft.com/office/officeart/2008/layout/HexagonCluster"/>
    <dgm:cxn modelId="{A1321032-1A32-4ED1-BC1A-53027F178A2C}" type="presParOf" srcId="{D421CAF0-4959-4BB2-BEB6-F30CFBE64C8A}" destId="{64A077DF-09EB-447F-9B99-5AA310B38C74}" srcOrd="0" destOrd="0" presId="urn:microsoft.com/office/officeart/2008/layout/HexagonCluster"/>
    <dgm:cxn modelId="{9ABDBD29-33B2-4450-A84A-AD607B521BA0}" type="presParOf" srcId="{77871BC8-F81F-4BF1-9948-7BB36986ECE4}" destId="{47D82A5A-0778-42C4-81A1-BEDE20D56956}" srcOrd="25" destOrd="0" presId="urn:microsoft.com/office/officeart/2008/layout/HexagonCluster"/>
    <dgm:cxn modelId="{369A3435-35E5-4458-8D2E-B50380BB2C5B}" type="presParOf" srcId="{47D82A5A-0778-42C4-81A1-BEDE20D56956}" destId="{481CA5C9-2090-424A-A292-505A661B29B2}" srcOrd="0" destOrd="0" presId="urn:microsoft.com/office/officeart/2008/layout/HexagonCluster"/>
    <dgm:cxn modelId="{4C512893-6C0D-4F1B-A6A6-A90EBCBB8380}" type="presParOf" srcId="{77871BC8-F81F-4BF1-9948-7BB36986ECE4}" destId="{5F600C00-9A8D-48F8-A8F2-E875E14A661F}" srcOrd="26" destOrd="0" presId="urn:microsoft.com/office/officeart/2008/layout/HexagonCluster"/>
    <dgm:cxn modelId="{F424D570-1EEA-47C9-9CBD-C69E91D3C982}" type="presParOf" srcId="{5F600C00-9A8D-48F8-A8F2-E875E14A661F}" destId="{C9A4117B-13A0-4BBB-BA85-2CCC5D3E9391}" srcOrd="0" destOrd="0" presId="urn:microsoft.com/office/officeart/2008/layout/HexagonCluster"/>
    <dgm:cxn modelId="{CF90C67D-BC86-47E1-8ADD-502298F0AF1D}" type="presParOf" srcId="{77871BC8-F81F-4BF1-9948-7BB36986ECE4}" destId="{ECEDD98E-658F-4FCE-9FF2-AD2BF5467905}" srcOrd="27" destOrd="0" presId="urn:microsoft.com/office/officeart/2008/layout/HexagonCluster"/>
    <dgm:cxn modelId="{69B02904-5BB5-4E47-8A5E-8065E59FE4CD}" type="presParOf" srcId="{ECEDD98E-658F-4FCE-9FF2-AD2BF5467905}" destId="{A440D490-C9C9-48B9-9BCE-145F15A01EB6}" srcOrd="0" destOrd="0" presId="urn:microsoft.com/office/officeart/2008/layout/HexagonCluster"/>
    <dgm:cxn modelId="{33DC6F6D-42CC-4A94-B85D-0C4636DA6E79}" type="presParOf" srcId="{77871BC8-F81F-4BF1-9948-7BB36986ECE4}" destId="{49AD2399-9CB7-4837-85A9-7F627FC22AFE}" srcOrd="28" destOrd="0" presId="urn:microsoft.com/office/officeart/2008/layout/HexagonCluster"/>
    <dgm:cxn modelId="{1A7B0313-FC1F-47AC-8F8A-3A7709D19E40}" type="presParOf" srcId="{49AD2399-9CB7-4837-85A9-7F627FC22AFE}" destId="{D8D72E6F-D803-4BE3-841F-792683DA2BDC}" srcOrd="0" destOrd="0" presId="urn:microsoft.com/office/officeart/2008/layout/HexagonCluster"/>
    <dgm:cxn modelId="{174433A6-1FE5-4EB9-9592-9901AA478E43}" type="presParOf" srcId="{77871BC8-F81F-4BF1-9948-7BB36986ECE4}" destId="{732C82D7-B753-46BE-A642-813108F8E041}" srcOrd="29" destOrd="0" presId="urn:microsoft.com/office/officeart/2008/layout/HexagonCluster"/>
    <dgm:cxn modelId="{CA9648C3-52EC-429D-8F6D-B6E93BE8F100}" type="presParOf" srcId="{732C82D7-B753-46BE-A642-813108F8E041}" destId="{3D79BB04-77CB-4E6B-AFAA-ABC52A7E0D5D}" srcOrd="0" destOrd="0" presId="urn:microsoft.com/office/officeart/2008/layout/HexagonCluster"/>
    <dgm:cxn modelId="{78DEC620-5191-43A0-A6D6-118F742765F6}" type="presParOf" srcId="{77871BC8-F81F-4BF1-9948-7BB36986ECE4}" destId="{FDC681D8-C944-4225-B7ED-44A5875A2F87}" srcOrd="30" destOrd="0" presId="urn:microsoft.com/office/officeart/2008/layout/HexagonCluster"/>
    <dgm:cxn modelId="{179A3C6B-9E10-4D36-801F-C3835DE88894}" type="presParOf" srcId="{FDC681D8-C944-4225-B7ED-44A5875A2F87}" destId="{16A2F1B5-0A17-4A74-BA40-F7ABFEFE2F8F}" srcOrd="0" destOrd="0" presId="urn:microsoft.com/office/officeart/2008/layout/HexagonCluster"/>
    <dgm:cxn modelId="{6E153217-F141-431F-9100-60EA90213FDD}" type="presParOf" srcId="{77871BC8-F81F-4BF1-9948-7BB36986ECE4}" destId="{A31F5011-3B44-4C0C-AC35-A6B7C35E2232}" srcOrd="31" destOrd="0" presId="urn:microsoft.com/office/officeart/2008/layout/HexagonCluster"/>
    <dgm:cxn modelId="{E8690804-F7B6-46B0-BB87-2CEB714BECD7}" type="presParOf" srcId="{A31F5011-3B44-4C0C-AC35-A6B7C35E2232}" destId="{1B3F3C88-8105-468C-927D-76B03F959F1B}" srcOrd="0" destOrd="0" presId="urn:microsoft.com/office/officeart/2008/layout/HexagonCluster"/>
    <dgm:cxn modelId="{B57F6BBC-7892-4936-9FF1-D8470C09334B}" type="presParOf" srcId="{77871BC8-F81F-4BF1-9948-7BB36986ECE4}" destId="{96E3F0FE-958E-4865-9159-3871438590B1}" srcOrd="32" destOrd="0" presId="urn:microsoft.com/office/officeart/2008/layout/HexagonCluster"/>
    <dgm:cxn modelId="{A5C7142A-E247-427F-81F2-97E4731CF7F0}" type="presParOf" srcId="{96E3F0FE-958E-4865-9159-3871438590B1}" destId="{E79949B3-9A64-4449-A3B6-E9968B97E90E}" srcOrd="0" destOrd="0" presId="urn:microsoft.com/office/officeart/2008/layout/HexagonCluster"/>
    <dgm:cxn modelId="{75FD1AC5-979E-4A0F-9758-767B145A384C}" type="presParOf" srcId="{77871BC8-F81F-4BF1-9948-7BB36986ECE4}" destId="{C2AF9780-980A-4C59-AAE3-A5F227E7D8A5}" srcOrd="33" destOrd="0" presId="urn:microsoft.com/office/officeart/2008/layout/HexagonCluster"/>
    <dgm:cxn modelId="{E6DF186D-A28C-4D51-89BE-EFDEAAC22656}" type="presParOf" srcId="{C2AF9780-980A-4C59-AAE3-A5F227E7D8A5}" destId="{9892CFDC-3AA7-480A-AEE8-F66A12872C8E}" srcOrd="0" destOrd="0" presId="urn:microsoft.com/office/officeart/2008/layout/HexagonCluster"/>
    <dgm:cxn modelId="{0E7C2E7F-01B8-4E7E-94DD-DED66AD842DF}" type="presParOf" srcId="{77871BC8-F81F-4BF1-9948-7BB36986ECE4}" destId="{6F8157BE-A98A-432E-9A59-F2D1487D1967}" srcOrd="34" destOrd="0" presId="urn:microsoft.com/office/officeart/2008/layout/HexagonCluster"/>
    <dgm:cxn modelId="{59B4D0C3-9B70-4601-BEFD-F88593C58C29}" type="presParOf" srcId="{6F8157BE-A98A-432E-9A59-F2D1487D1967}" destId="{BEE35227-9126-4634-8F88-8E596BDAC1A8}" srcOrd="0" destOrd="0" presId="urn:microsoft.com/office/officeart/2008/layout/HexagonCluster"/>
    <dgm:cxn modelId="{868A726A-E3F2-4010-9D07-58C36E34BE6A}" type="presParOf" srcId="{77871BC8-F81F-4BF1-9948-7BB36986ECE4}" destId="{0B9DEA29-1590-4ED2-9328-6880EB865FB4}" srcOrd="35" destOrd="0" presId="urn:microsoft.com/office/officeart/2008/layout/HexagonCluster"/>
    <dgm:cxn modelId="{A8CF2E15-CDA3-47C1-BB12-F72CCDE27121}" type="presParOf" srcId="{0B9DEA29-1590-4ED2-9328-6880EB865FB4}" destId="{A9C3F11A-C3BF-4D63-A347-37ADCE13D170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81C45D-B417-480F-A8AF-7210F6643BA0}">
      <dsp:nvSpPr>
        <dsp:cNvPr id="0" name=""/>
        <dsp:cNvSpPr/>
      </dsp:nvSpPr>
      <dsp:spPr>
        <a:xfrm>
          <a:off x="3344456" y="0"/>
          <a:ext cx="2146652" cy="1491558"/>
        </a:xfrm>
        <a:prstGeom prst="trapezoid">
          <a:avLst>
            <a:gd name="adj" fmla="val 71288"/>
          </a:avLst>
        </a:prstGeom>
        <a:solidFill>
          <a:schemeClr val="accent4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b" anchorCtr="1">
          <a:noAutofit/>
        </a:bodyPr>
        <a:lstStyle/>
        <a:p>
          <a:pPr marL="0" lvl="0" indent="0" algn="ctr" defTabSz="1955800">
            <a:lnSpc>
              <a:spcPct val="10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4400" b="1" kern="1200" dirty="0">
              <a:solidFill>
                <a:schemeClr val="bg1"/>
              </a:solidFill>
              <a:latin typeface="Trefoil Sans Medium" panose="00000600000000000000" pitchFamily="50" charset="0"/>
            </a:rPr>
            <a:t>Gold</a:t>
          </a:r>
        </a:p>
      </dsp:txBody>
      <dsp:txXfrm>
        <a:off x="3344456" y="0"/>
        <a:ext cx="2146652" cy="1491558"/>
      </dsp:txXfrm>
    </dsp:sp>
    <dsp:sp modelId="{98C4740E-4262-407D-AF88-F1E19232F633}">
      <dsp:nvSpPr>
        <dsp:cNvPr id="0" name=""/>
        <dsp:cNvSpPr/>
      </dsp:nvSpPr>
      <dsp:spPr>
        <a:xfrm>
          <a:off x="2498764" y="1491558"/>
          <a:ext cx="3792441" cy="1168392"/>
        </a:xfrm>
        <a:prstGeom prst="trapezoid">
          <a:avLst>
            <a:gd name="adj" fmla="val 71288"/>
          </a:avLst>
        </a:prstGeom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>
              <a:solidFill>
                <a:schemeClr val="bg1"/>
              </a:solidFill>
              <a:latin typeface="Trefoil Sans Medium" panose="00000600000000000000" pitchFamily="50" charset="0"/>
            </a:rPr>
            <a:t>Silver</a:t>
          </a:r>
        </a:p>
      </dsp:txBody>
      <dsp:txXfrm>
        <a:off x="3162441" y="1491558"/>
        <a:ext cx="2465087" cy="1168392"/>
      </dsp:txXfrm>
    </dsp:sp>
    <dsp:sp modelId="{9F41938B-DCFD-42B1-A95C-D66EDEF52E86}">
      <dsp:nvSpPr>
        <dsp:cNvPr id="0" name=""/>
        <dsp:cNvSpPr/>
      </dsp:nvSpPr>
      <dsp:spPr>
        <a:xfrm>
          <a:off x="1665843" y="2659951"/>
          <a:ext cx="5458284" cy="1168392"/>
        </a:xfrm>
        <a:prstGeom prst="trapezoid">
          <a:avLst>
            <a:gd name="adj" fmla="val 71288"/>
          </a:avLst>
        </a:prstGeom>
        <a:solidFill>
          <a:srgbClr val="C47B04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>
              <a:solidFill>
                <a:schemeClr val="bg1"/>
              </a:solidFill>
              <a:latin typeface="Trefoil Sans Medium" panose="00000600000000000000" pitchFamily="50" charset="0"/>
            </a:rPr>
            <a:t>Bronze</a:t>
          </a:r>
        </a:p>
      </dsp:txBody>
      <dsp:txXfrm>
        <a:off x="2621042" y="2659951"/>
        <a:ext cx="3547885" cy="1168392"/>
      </dsp:txXfrm>
    </dsp:sp>
    <dsp:sp modelId="{5457EE27-18DC-492E-8D3F-72C43C0DBB00}">
      <dsp:nvSpPr>
        <dsp:cNvPr id="0" name=""/>
        <dsp:cNvSpPr/>
      </dsp:nvSpPr>
      <dsp:spPr>
        <a:xfrm>
          <a:off x="832921" y="3828344"/>
          <a:ext cx="7124127" cy="1168392"/>
        </a:xfrm>
        <a:prstGeom prst="trapezoid">
          <a:avLst>
            <a:gd name="adj" fmla="val 71288"/>
          </a:avLst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>
              <a:solidFill>
                <a:schemeClr val="bg1"/>
              </a:solidFill>
              <a:latin typeface="Trefoil Sans Medium" panose="00000600000000000000" pitchFamily="50" charset="0"/>
            </a:rPr>
            <a:t>Journeys </a:t>
          </a:r>
        </a:p>
      </dsp:txBody>
      <dsp:txXfrm>
        <a:off x="2079643" y="3828344"/>
        <a:ext cx="4630683" cy="1168392"/>
      </dsp:txXfrm>
    </dsp:sp>
    <dsp:sp modelId="{EB3C5EF8-0734-4001-B4A2-ACCF21078457}">
      <dsp:nvSpPr>
        <dsp:cNvPr id="0" name=""/>
        <dsp:cNvSpPr/>
      </dsp:nvSpPr>
      <dsp:spPr>
        <a:xfrm>
          <a:off x="0" y="4996737"/>
          <a:ext cx="8789971" cy="1168392"/>
        </a:xfrm>
        <a:prstGeom prst="trapezoid">
          <a:avLst>
            <a:gd name="adj" fmla="val 71288"/>
          </a:avLst>
        </a:prstGeom>
        <a:solidFill>
          <a:schemeClr val="accent5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>
              <a:solidFill>
                <a:schemeClr val="bg1"/>
              </a:solidFill>
              <a:latin typeface="Trefoil Sans Medium" panose="00000600000000000000" pitchFamily="50" charset="0"/>
            </a:rPr>
            <a:t>Community Service</a:t>
          </a:r>
        </a:p>
      </dsp:txBody>
      <dsp:txXfrm>
        <a:off x="1538244" y="4996737"/>
        <a:ext cx="5713481" cy="11683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6E9189-6DEE-48DD-9245-5D206C62418E}">
      <dsp:nvSpPr>
        <dsp:cNvPr id="0" name=""/>
        <dsp:cNvSpPr/>
      </dsp:nvSpPr>
      <dsp:spPr>
        <a:xfrm>
          <a:off x="3038519" y="1454881"/>
          <a:ext cx="3596988" cy="3596988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>
            <a:solidFill>
              <a:schemeClr val="tx1"/>
            </a:solidFill>
          </a:endParaRPr>
        </a:p>
      </dsp:txBody>
      <dsp:txXfrm>
        <a:off x="3565286" y="1981648"/>
        <a:ext cx="2543454" cy="2543454"/>
      </dsp:txXfrm>
    </dsp:sp>
    <dsp:sp modelId="{6C51586B-2026-4D47-B379-B50009B789F6}">
      <dsp:nvSpPr>
        <dsp:cNvPr id="0" name=""/>
        <dsp:cNvSpPr/>
      </dsp:nvSpPr>
      <dsp:spPr>
        <a:xfrm>
          <a:off x="3908422" y="59278"/>
          <a:ext cx="1798494" cy="1798494"/>
        </a:xfrm>
        <a:prstGeom prst="ellipse">
          <a:avLst/>
        </a:prstGeom>
        <a:solidFill>
          <a:schemeClr val="accent5">
            <a:alpha val="50000"/>
            <a:hueOff val="-1050478"/>
            <a:satOff val="-1461"/>
            <a:lumOff val="-56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bg1"/>
              </a:solidFill>
            </a:rPr>
            <a:t>Define Goal</a:t>
          </a:r>
        </a:p>
      </dsp:txBody>
      <dsp:txXfrm>
        <a:off x="4171805" y="322661"/>
        <a:ext cx="1271728" cy="1271728"/>
      </dsp:txXfrm>
    </dsp:sp>
    <dsp:sp modelId="{46925632-DF91-47A8-A97F-11ABE838B96E}">
      <dsp:nvSpPr>
        <dsp:cNvPr id="0" name=""/>
        <dsp:cNvSpPr/>
      </dsp:nvSpPr>
      <dsp:spPr>
        <a:xfrm>
          <a:off x="5809379" y="902590"/>
          <a:ext cx="1798494" cy="1798494"/>
        </a:xfrm>
        <a:prstGeom prst="ellipse">
          <a:avLst/>
        </a:prstGeom>
        <a:solidFill>
          <a:schemeClr val="accent5">
            <a:alpha val="50000"/>
            <a:hueOff val="-2100956"/>
            <a:satOff val="-2922"/>
            <a:lumOff val="-112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bg1"/>
              </a:solidFill>
            </a:rPr>
            <a:t>Plan Steps</a:t>
          </a:r>
        </a:p>
      </dsp:txBody>
      <dsp:txXfrm>
        <a:off x="6072762" y="1165973"/>
        <a:ext cx="1271728" cy="1271728"/>
      </dsp:txXfrm>
    </dsp:sp>
    <dsp:sp modelId="{24D24C50-2CFA-482F-BFCD-124A2930EBDD}">
      <dsp:nvSpPr>
        <dsp:cNvPr id="0" name=""/>
        <dsp:cNvSpPr/>
      </dsp:nvSpPr>
      <dsp:spPr>
        <a:xfrm>
          <a:off x="6291605" y="3022471"/>
          <a:ext cx="1798494" cy="1798494"/>
        </a:xfrm>
        <a:prstGeom prst="ellipse">
          <a:avLst/>
        </a:prstGeom>
        <a:solidFill>
          <a:schemeClr val="accent5">
            <a:alpha val="50000"/>
            <a:hueOff val="-3151433"/>
            <a:satOff val="-4383"/>
            <a:lumOff val="-168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bg1"/>
              </a:solidFill>
            </a:rPr>
            <a:t>Assign Roles</a:t>
          </a:r>
        </a:p>
      </dsp:txBody>
      <dsp:txXfrm>
        <a:off x="6554988" y="3285854"/>
        <a:ext cx="1271728" cy="1271728"/>
      </dsp:txXfrm>
    </dsp:sp>
    <dsp:sp modelId="{EF23C13F-392A-4061-AB8D-2393120BE27F}">
      <dsp:nvSpPr>
        <dsp:cNvPr id="0" name=""/>
        <dsp:cNvSpPr/>
      </dsp:nvSpPr>
      <dsp:spPr>
        <a:xfrm>
          <a:off x="4925354" y="4514747"/>
          <a:ext cx="1798494" cy="1798494"/>
        </a:xfrm>
        <a:prstGeom prst="ellipse">
          <a:avLst/>
        </a:prstGeom>
        <a:solidFill>
          <a:schemeClr val="accent5">
            <a:alpha val="50000"/>
            <a:hueOff val="-4201911"/>
            <a:satOff val="-5845"/>
            <a:lumOff val="-224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bg1"/>
              </a:solidFill>
            </a:rPr>
            <a:t>Get Help</a:t>
          </a:r>
        </a:p>
      </dsp:txBody>
      <dsp:txXfrm>
        <a:off x="5188737" y="4778130"/>
        <a:ext cx="1271728" cy="1271728"/>
      </dsp:txXfrm>
    </dsp:sp>
    <dsp:sp modelId="{5DA66E80-03FF-45E1-8679-0452A3C50278}">
      <dsp:nvSpPr>
        <dsp:cNvPr id="0" name=""/>
        <dsp:cNvSpPr/>
      </dsp:nvSpPr>
      <dsp:spPr>
        <a:xfrm>
          <a:off x="2891490" y="4514747"/>
          <a:ext cx="1798494" cy="1798494"/>
        </a:xfrm>
        <a:prstGeom prst="ellipse">
          <a:avLst/>
        </a:prstGeom>
        <a:solidFill>
          <a:schemeClr val="accent5">
            <a:alpha val="50000"/>
            <a:hueOff val="-5252389"/>
            <a:satOff val="-7306"/>
            <a:lumOff val="-280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bg1"/>
              </a:solidFill>
            </a:rPr>
            <a:t>Supply List</a:t>
          </a:r>
        </a:p>
      </dsp:txBody>
      <dsp:txXfrm>
        <a:off x="3154873" y="4778130"/>
        <a:ext cx="1271728" cy="1271728"/>
      </dsp:txXfrm>
    </dsp:sp>
    <dsp:sp modelId="{413A2A5D-A68A-4CEF-914F-5F61E3C18679}">
      <dsp:nvSpPr>
        <dsp:cNvPr id="0" name=""/>
        <dsp:cNvSpPr/>
      </dsp:nvSpPr>
      <dsp:spPr>
        <a:xfrm>
          <a:off x="1479249" y="2963753"/>
          <a:ext cx="1798494" cy="1798494"/>
        </a:xfrm>
        <a:prstGeom prst="ellipse">
          <a:avLst/>
        </a:prstGeom>
        <a:solidFill>
          <a:schemeClr val="accent5">
            <a:alpha val="50000"/>
            <a:hueOff val="-6302867"/>
            <a:satOff val="-8767"/>
            <a:lumOff val="-336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bg1"/>
              </a:solidFill>
            </a:rPr>
            <a:t>Consider Funding</a:t>
          </a:r>
        </a:p>
      </dsp:txBody>
      <dsp:txXfrm>
        <a:off x="1742632" y="3227136"/>
        <a:ext cx="1271728" cy="1271728"/>
      </dsp:txXfrm>
    </dsp:sp>
    <dsp:sp modelId="{4E3F038A-3091-4AFC-BD7B-BC12A49F106B}">
      <dsp:nvSpPr>
        <dsp:cNvPr id="0" name=""/>
        <dsp:cNvSpPr/>
      </dsp:nvSpPr>
      <dsp:spPr>
        <a:xfrm>
          <a:off x="1997687" y="892811"/>
          <a:ext cx="1798494" cy="1798494"/>
        </a:xfrm>
        <a:prstGeom prst="ellipse">
          <a:avLst/>
        </a:prstGeom>
        <a:solidFill>
          <a:schemeClr val="accent5">
            <a:alpha val="50000"/>
            <a:hueOff val="-7353344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bg1"/>
              </a:solidFill>
            </a:rPr>
            <a:t>Create Timeline</a:t>
          </a:r>
        </a:p>
      </dsp:txBody>
      <dsp:txXfrm>
        <a:off x="2261070" y="1156194"/>
        <a:ext cx="1271728" cy="12717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26ABE0-B084-4514-B8C3-5F8D496DCC03}">
      <dsp:nvSpPr>
        <dsp:cNvPr id="0" name=""/>
        <dsp:cNvSpPr/>
      </dsp:nvSpPr>
      <dsp:spPr>
        <a:xfrm>
          <a:off x="1302822" y="2634348"/>
          <a:ext cx="1514670" cy="130014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Thank You Cards</a:t>
          </a:r>
        </a:p>
      </dsp:txBody>
      <dsp:txXfrm>
        <a:off x="1537390" y="2835694"/>
        <a:ext cx="1045534" cy="897453"/>
      </dsp:txXfrm>
    </dsp:sp>
    <dsp:sp modelId="{50D2AE01-4735-4802-B5E9-C7A317F551C5}">
      <dsp:nvSpPr>
        <dsp:cNvPr id="0" name=""/>
        <dsp:cNvSpPr/>
      </dsp:nvSpPr>
      <dsp:spPr>
        <a:xfrm>
          <a:off x="1339218" y="3215850"/>
          <a:ext cx="176384" cy="1523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ED3D70-BE0C-4B8D-81C8-25B643320503}">
      <dsp:nvSpPr>
        <dsp:cNvPr id="0" name=""/>
        <dsp:cNvSpPr/>
      </dsp:nvSpPr>
      <dsp:spPr>
        <a:xfrm>
          <a:off x="0" y="1915705"/>
          <a:ext cx="1514670" cy="130014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C38F68-489A-4548-9CD7-83C6DF80C253}">
      <dsp:nvSpPr>
        <dsp:cNvPr id="0" name=""/>
        <dsp:cNvSpPr/>
      </dsp:nvSpPr>
      <dsp:spPr>
        <a:xfrm>
          <a:off x="1036844" y="3043316"/>
          <a:ext cx="176384" cy="1523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32550"/>
              <a:satOff val="-602"/>
              <a:lumOff val="-23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032884-9A1C-497A-86BF-44382E2AC7BF}">
      <dsp:nvSpPr>
        <dsp:cNvPr id="0" name=""/>
        <dsp:cNvSpPr/>
      </dsp:nvSpPr>
      <dsp:spPr>
        <a:xfrm>
          <a:off x="2606577" y="1911772"/>
          <a:ext cx="1514670" cy="130014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919168"/>
            <a:satOff val="-1278"/>
            <a:lumOff val="-490"/>
            <a:alphaOff val="0"/>
          </a:schemeClr>
        </a:solidFill>
        <a:ln w="12700" cap="flat" cmpd="sng" algn="ctr">
          <a:solidFill>
            <a:schemeClr val="accent5">
              <a:hueOff val="-919168"/>
              <a:satOff val="-1278"/>
              <a:lumOff val="-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Reflect</a:t>
          </a:r>
        </a:p>
      </dsp:txBody>
      <dsp:txXfrm>
        <a:off x="2841145" y="2113118"/>
        <a:ext cx="1045534" cy="897453"/>
      </dsp:txXfrm>
    </dsp:sp>
    <dsp:sp modelId="{4E1E8D66-8876-4EF0-9982-1688A93F37F0}">
      <dsp:nvSpPr>
        <dsp:cNvPr id="0" name=""/>
        <dsp:cNvSpPr/>
      </dsp:nvSpPr>
      <dsp:spPr>
        <a:xfrm>
          <a:off x="3649021" y="3036435"/>
          <a:ext cx="176384" cy="1523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865099"/>
              <a:satOff val="-1203"/>
              <a:lumOff val="-4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D6C0A8-5A56-44A8-947D-A32421812CAE}">
      <dsp:nvSpPr>
        <dsp:cNvPr id="0" name=""/>
        <dsp:cNvSpPr/>
      </dsp:nvSpPr>
      <dsp:spPr>
        <a:xfrm>
          <a:off x="3909399" y="2631891"/>
          <a:ext cx="1514670" cy="130014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5">
              <a:hueOff val="-919168"/>
              <a:satOff val="-1278"/>
              <a:lumOff val="-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6998C0-E025-4E3A-9D98-373C532B3D92}">
      <dsp:nvSpPr>
        <dsp:cNvPr id="0" name=""/>
        <dsp:cNvSpPr/>
      </dsp:nvSpPr>
      <dsp:spPr>
        <a:xfrm>
          <a:off x="3945796" y="3210443"/>
          <a:ext cx="176384" cy="1523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297649"/>
              <a:satOff val="-1805"/>
              <a:lumOff val="-6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D89927-9A14-4E15-AFEB-518A8B7226B7}">
      <dsp:nvSpPr>
        <dsp:cNvPr id="0" name=""/>
        <dsp:cNvSpPr/>
      </dsp:nvSpPr>
      <dsp:spPr>
        <a:xfrm>
          <a:off x="1302822" y="1197061"/>
          <a:ext cx="1514670" cy="130014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accent5">
              <a:hueOff val="-1838336"/>
              <a:satOff val="-2557"/>
              <a:lumOff val="-9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Tell Your Story</a:t>
          </a:r>
        </a:p>
      </dsp:txBody>
      <dsp:txXfrm>
        <a:off x="1537390" y="1398407"/>
        <a:ext cx="1045534" cy="897453"/>
      </dsp:txXfrm>
    </dsp:sp>
    <dsp:sp modelId="{3A3B8044-B22F-4614-971C-7BA21BAFCAB7}">
      <dsp:nvSpPr>
        <dsp:cNvPr id="0" name=""/>
        <dsp:cNvSpPr/>
      </dsp:nvSpPr>
      <dsp:spPr>
        <a:xfrm>
          <a:off x="2334067" y="1214757"/>
          <a:ext cx="176384" cy="1523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730199"/>
              <a:satOff val="-2407"/>
              <a:lumOff val="-92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7BA364-22D7-41EE-B9D6-367906D40195}">
      <dsp:nvSpPr>
        <dsp:cNvPr id="0" name=""/>
        <dsp:cNvSpPr/>
      </dsp:nvSpPr>
      <dsp:spPr>
        <a:xfrm>
          <a:off x="2606577" y="473994"/>
          <a:ext cx="1514670" cy="130014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5">
              <a:hueOff val="-1838336"/>
              <a:satOff val="-2557"/>
              <a:lumOff val="-9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3D3723-73D5-46D8-A682-2DD4EFA4B645}">
      <dsp:nvSpPr>
        <dsp:cNvPr id="0" name=""/>
        <dsp:cNvSpPr/>
      </dsp:nvSpPr>
      <dsp:spPr>
        <a:xfrm>
          <a:off x="2649506" y="1050088"/>
          <a:ext cx="176384" cy="1523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162748"/>
              <a:satOff val="-3008"/>
              <a:lumOff val="-11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D014F8-0956-439B-9CE9-27D101BB8FD8}">
      <dsp:nvSpPr>
        <dsp:cNvPr id="0" name=""/>
        <dsp:cNvSpPr/>
      </dsp:nvSpPr>
      <dsp:spPr>
        <a:xfrm>
          <a:off x="3909399" y="1194112"/>
          <a:ext cx="1514670" cy="130014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2757504"/>
            <a:satOff val="-3835"/>
            <a:lumOff val="-1471"/>
            <a:alphaOff val="0"/>
          </a:schemeClr>
        </a:solidFill>
        <a:ln w="12700" cap="flat" cmpd="sng" algn="ctr">
          <a:solidFill>
            <a:schemeClr val="accent5">
              <a:hueOff val="-2757504"/>
              <a:satOff val="-3835"/>
              <a:lumOff val="-1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Inspire</a:t>
          </a:r>
        </a:p>
      </dsp:txBody>
      <dsp:txXfrm>
        <a:off x="4143967" y="1395458"/>
        <a:ext cx="1045534" cy="897453"/>
      </dsp:txXfrm>
    </dsp:sp>
    <dsp:sp modelId="{D2D97BAF-CBBD-4FC5-B7A3-413010454843}">
      <dsp:nvSpPr>
        <dsp:cNvPr id="0" name=""/>
        <dsp:cNvSpPr/>
      </dsp:nvSpPr>
      <dsp:spPr>
        <a:xfrm>
          <a:off x="5219687" y="1770206"/>
          <a:ext cx="176384" cy="1523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595298"/>
              <a:satOff val="-3610"/>
              <a:lumOff val="-138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49E38D-3A24-47B7-AC38-139511591FA4}">
      <dsp:nvSpPr>
        <dsp:cNvPr id="0" name=""/>
        <dsp:cNvSpPr/>
      </dsp:nvSpPr>
      <dsp:spPr>
        <a:xfrm>
          <a:off x="5212221" y="1925044"/>
          <a:ext cx="1514670" cy="130014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5">
              <a:hueOff val="-2757504"/>
              <a:satOff val="-3835"/>
              <a:lumOff val="-1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11BCE3-D97B-4E43-B94B-0AC90D63F7DB}">
      <dsp:nvSpPr>
        <dsp:cNvPr id="0" name=""/>
        <dsp:cNvSpPr/>
      </dsp:nvSpPr>
      <dsp:spPr>
        <a:xfrm>
          <a:off x="5507129" y="1948638"/>
          <a:ext cx="176384" cy="1523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027848"/>
              <a:satOff val="-4212"/>
              <a:lumOff val="-16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8D1525-19C3-4348-8231-21180CA0AC84}">
      <dsp:nvSpPr>
        <dsp:cNvPr id="0" name=""/>
        <dsp:cNvSpPr/>
      </dsp:nvSpPr>
      <dsp:spPr>
        <a:xfrm>
          <a:off x="5212221" y="487757"/>
          <a:ext cx="1514670" cy="130014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Social Media</a:t>
          </a:r>
        </a:p>
      </dsp:txBody>
      <dsp:txXfrm>
        <a:off x="5446789" y="689103"/>
        <a:ext cx="1045534" cy="897453"/>
      </dsp:txXfrm>
    </dsp:sp>
    <dsp:sp modelId="{6498A3BD-4784-4A45-BA09-7F37D44583B0}">
      <dsp:nvSpPr>
        <dsp:cNvPr id="0" name=""/>
        <dsp:cNvSpPr/>
      </dsp:nvSpPr>
      <dsp:spPr>
        <a:xfrm>
          <a:off x="6522509" y="1070733"/>
          <a:ext cx="176384" cy="1523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460397"/>
              <a:satOff val="-4813"/>
              <a:lumOff val="-184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D0209B-E2A1-4A51-B501-4BFA0B0E477B}">
      <dsp:nvSpPr>
        <dsp:cNvPr id="0" name=""/>
        <dsp:cNvSpPr/>
      </dsp:nvSpPr>
      <dsp:spPr>
        <a:xfrm>
          <a:off x="6515976" y="1213282"/>
          <a:ext cx="1514670" cy="130014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52FD51-18E8-4954-81FD-7C9B954430EF}">
      <dsp:nvSpPr>
        <dsp:cNvPr id="0" name=""/>
        <dsp:cNvSpPr/>
      </dsp:nvSpPr>
      <dsp:spPr>
        <a:xfrm>
          <a:off x="6817417" y="1242283"/>
          <a:ext cx="176384" cy="1523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892947"/>
              <a:satOff val="-5415"/>
              <a:lumOff val="-20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5C56B7-09A2-43DE-8C80-5F30572648D0}">
      <dsp:nvSpPr>
        <dsp:cNvPr id="0" name=""/>
        <dsp:cNvSpPr/>
      </dsp:nvSpPr>
      <dsp:spPr>
        <a:xfrm>
          <a:off x="6515976" y="2648603"/>
          <a:ext cx="1514670" cy="130014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4595840"/>
            <a:satOff val="-6392"/>
            <a:lumOff val="-2451"/>
            <a:alphaOff val="0"/>
          </a:schemeClr>
        </a:solidFill>
        <a:ln w="12700" cap="flat" cmpd="sng" algn="ctr">
          <a:solidFill>
            <a:schemeClr val="accent5">
              <a:hueOff val="-4595840"/>
              <a:satOff val="-6392"/>
              <a:lumOff val="-2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News</a:t>
          </a:r>
        </a:p>
      </dsp:txBody>
      <dsp:txXfrm>
        <a:off x="6750544" y="2849949"/>
        <a:ext cx="1045534" cy="897453"/>
      </dsp:txXfrm>
    </dsp:sp>
    <dsp:sp modelId="{47F3C6F3-80EA-405B-8137-04231088774F}">
      <dsp:nvSpPr>
        <dsp:cNvPr id="0" name=""/>
        <dsp:cNvSpPr/>
      </dsp:nvSpPr>
      <dsp:spPr>
        <a:xfrm>
          <a:off x="6815551" y="3787521"/>
          <a:ext cx="176384" cy="1523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325497"/>
              <a:satOff val="-6016"/>
              <a:lumOff val="-2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8C65B2-2BF3-4F08-9E54-8180A2B7AF66}">
      <dsp:nvSpPr>
        <dsp:cNvPr id="0" name=""/>
        <dsp:cNvSpPr/>
      </dsp:nvSpPr>
      <dsp:spPr>
        <a:xfrm>
          <a:off x="5212221" y="3360365"/>
          <a:ext cx="1514670" cy="130014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5">
              <a:hueOff val="-4595840"/>
              <a:satOff val="-6392"/>
              <a:lumOff val="-2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93E4F8-A474-467D-8005-5521214FD0C3}">
      <dsp:nvSpPr>
        <dsp:cNvPr id="0" name=""/>
        <dsp:cNvSpPr/>
      </dsp:nvSpPr>
      <dsp:spPr>
        <a:xfrm>
          <a:off x="6534641" y="3931053"/>
          <a:ext cx="176384" cy="1523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758046"/>
              <a:satOff val="-6618"/>
              <a:lumOff val="-253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A077DF-09EB-447F-9B99-5AA310B38C74}">
      <dsp:nvSpPr>
        <dsp:cNvPr id="0" name=""/>
        <dsp:cNvSpPr/>
      </dsp:nvSpPr>
      <dsp:spPr>
        <a:xfrm>
          <a:off x="2605644" y="3352500"/>
          <a:ext cx="1514670" cy="130014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accent5">
              <a:hueOff val="-5515009"/>
              <a:satOff val="-7671"/>
              <a:lumOff val="-294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Celebrate</a:t>
          </a:r>
        </a:p>
      </dsp:txBody>
      <dsp:txXfrm>
        <a:off x="2840212" y="3553846"/>
        <a:ext cx="1045534" cy="897453"/>
      </dsp:txXfrm>
    </dsp:sp>
    <dsp:sp modelId="{481CA5C9-2090-424A-A292-505A661B29B2}">
      <dsp:nvSpPr>
        <dsp:cNvPr id="0" name=""/>
        <dsp:cNvSpPr/>
      </dsp:nvSpPr>
      <dsp:spPr>
        <a:xfrm>
          <a:off x="2648573" y="3928595"/>
          <a:ext cx="176384" cy="1523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190596"/>
              <a:satOff val="-7220"/>
              <a:lumOff val="-276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A4117B-13A0-4BBB-BA85-2CCC5D3E9391}">
      <dsp:nvSpPr>
        <dsp:cNvPr id="0" name=""/>
        <dsp:cNvSpPr/>
      </dsp:nvSpPr>
      <dsp:spPr>
        <a:xfrm>
          <a:off x="1301888" y="4075076"/>
          <a:ext cx="1514670" cy="130014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5">
              <a:hueOff val="-5515009"/>
              <a:satOff val="-7671"/>
              <a:lumOff val="-294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40D490-C9C9-48B9-9BCE-145F15A01EB6}">
      <dsp:nvSpPr>
        <dsp:cNvPr id="0" name=""/>
        <dsp:cNvSpPr/>
      </dsp:nvSpPr>
      <dsp:spPr>
        <a:xfrm>
          <a:off x="2333133" y="4093264"/>
          <a:ext cx="176384" cy="1523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623146"/>
              <a:satOff val="-7821"/>
              <a:lumOff val="-299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D72E6F-D803-4BE3-841F-792683DA2BDC}">
      <dsp:nvSpPr>
        <dsp:cNvPr id="0" name=""/>
        <dsp:cNvSpPr/>
      </dsp:nvSpPr>
      <dsp:spPr>
        <a:xfrm>
          <a:off x="7812265" y="3377078"/>
          <a:ext cx="1514670" cy="130014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6434176"/>
            <a:satOff val="-8949"/>
            <a:lumOff val="-3432"/>
            <a:alphaOff val="0"/>
          </a:schemeClr>
        </a:solidFill>
        <a:ln w="12700" cap="flat" cmpd="sng" algn="ctr">
          <a:solidFill>
            <a:schemeClr val="accent5">
              <a:hueOff val="-6434176"/>
              <a:satOff val="-8949"/>
              <a:lumOff val="-343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Fliers</a:t>
          </a:r>
        </a:p>
      </dsp:txBody>
      <dsp:txXfrm>
        <a:off x="8046833" y="3578424"/>
        <a:ext cx="1045534" cy="897453"/>
      </dsp:txXfrm>
    </dsp:sp>
    <dsp:sp modelId="{3D79BB04-77CB-4E6B-AFAA-ABC52A7E0D5D}">
      <dsp:nvSpPr>
        <dsp:cNvPr id="0" name=""/>
        <dsp:cNvSpPr/>
      </dsp:nvSpPr>
      <dsp:spPr>
        <a:xfrm>
          <a:off x="8112773" y="4515995"/>
          <a:ext cx="176384" cy="1523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055696"/>
              <a:satOff val="-8423"/>
              <a:lumOff val="-32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A2F1B5-0A17-4A74-BA40-F7ABFEFE2F8F}">
      <dsp:nvSpPr>
        <dsp:cNvPr id="0" name=""/>
        <dsp:cNvSpPr/>
      </dsp:nvSpPr>
      <dsp:spPr>
        <a:xfrm>
          <a:off x="6509443" y="4089331"/>
          <a:ext cx="1514670" cy="130014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5">
              <a:hueOff val="-6434176"/>
              <a:satOff val="-8949"/>
              <a:lumOff val="-343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3F3C88-8105-468C-927D-76B03F959F1B}">
      <dsp:nvSpPr>
        <dsp:cNvPr id="0" name=""/>
        <dsp:cNvSpPr/>
      </dsp:nvSpPr>
      <dsp:spPr>
        <a:xfrm>
          <a:off x="7831864" y="4660019"/>
          <a:ext cx="176384" cy="1523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488245"/>
              <a:satOff val="-9025"/>
              <a:lumOff val="-34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9949B3-9A64-4449-A3B6-E9968B97E90E}">
      <dsp:nvSpPr>
        <dsp:cNvPr id="0" name=""/>
        <dsp:cNvSpPr/>
      </dsp:nvSpPr>
      <dsp:spPr>
        <a:xfrm>
          <a:off x="7817865" y="502012"/>
          <a:ext cx="1514670" cy="130014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Instruct</a:t>
          </a:r>
        </a:p>
      </dsp:txBody>
      <dsp:txXfrm>
        <a:off x="8052433" y="703358"/>
        <a:ext cx="1045534" cy="897453"/>
      </dsp:txXfrm>
    </dsp:sp>
    <dsp:sp modelId="{9892CFDC-3AA7-480A-AEE8-F66A12872C8E}">
      <dsp:nvSpPr>
        <dsp:cNvPr id="0" name=""/>
        <dsp:cNvSpPr/>
      </dsp:nvSpPr>
      <dsp:spPr>
        <a:xfrm>
          <a:off x="8865909" y="1645353"/>
          <a:ext cx="176384" cy="1523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920795"/>
              <a:satOff val="-9626"/>
              <a:lumOff val="-369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E35227-9126-4634-8F88-8E596BDAC1A8}">
      <dsp:nvSpPr>
        <dsp:cNvPr id="0" name=""/>
        <dsp:cNvSpPr/>
      </dsp:nvSpPr>
      <dsp:spPr>
        <a:xfrm>
          <a:off x="7817865" y="1937333"/>
          <a:ext cx="1514670" cy="130014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C3F11A-C3BF-4D63-A347-37ADCE13D170}">
      <dsp:nvSpPr>
        <dsp:cNvPr id="0" name=""/>
        <dsp:cNvSpPr/>
      </dsp:nvSpPr>
      <dsp:spPr>
        <a:xfrm>
          <a:off x="8865909" y="1945198"/>
          <a:ext cx="176384" cy="1523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94B98E-5462-45DF-BD8D-4C5C2931ABFD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842FC9-33E9-4F9D-969E-F300D5969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5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42FC9-33E9-4F9D-969E-F300D596938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0205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42FC9-33E9-4F9D-969E-F300D596938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708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42FC9-33E9-4F9D-969E-F300D596938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3300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42FC9-33E9-4F9D-969E-F300D596938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1549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42FC9-33E9-4F9D-969E-F300D596938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513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42FC9-33E9-4F9D-969E-F300D596938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5037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42FC9-33E9-4F9D-969E-F300D596938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4769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42FC9-33E9-4F9D-969E-F300D596938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3470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42FC9-33E9-4F9D-969E-F300D596938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15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JRA: I updated the colors to match the award.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42FC9-33E9-4F9D-969E-F300D596938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06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42FC9-33E9-4F9D-969E-F300D596938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319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JRA: Also the Outdoor Journey – 7 options total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42FC9-33E9-4F9D-969E-F300D59693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912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42FC9-33E9-4F9D-969E-F300D596938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845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42FC9-33E9-4F9D-969E-F300D596938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56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42FC9-33E9-4F9D-969E-F300D596938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623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42FC9-33E9-4F9D-969E-F300D596938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586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42FC9-33E9-4F9D-969E-F300D596938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612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BEE5A-20AD-4A87-8B1B-2AB74E5C3E91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4F3E-1229-4DBC-B17B-575D96B3A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28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BEE5A-20AD-4A87-8B1B-2AB74E5C3E91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4F3E-1229-4DBC-B17B-575D96B3A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290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BEE5A-20AD-4A87-8B1B-2AB74E5C3E91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4F3E-1229-4DBC-B17B-575D96B3A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261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BEE5A-20AD-4A87-8B1B-2AB74E5C3E91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4F3E-1229-4DBC-B17B-575D96B3A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552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BEE5A-20AD-4A87-8B1B-2AB74E5C3E91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4F3E-1229-4DBC-B17B-575D96B3A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30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BEE5A-20AD-4A87-8B1B-2AB74E5C3E91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4F3E-1229-4DBC-B17B-575D96B3A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842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BEE5A-20AD-4A87-8B1B-2AB74E5C3E91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4F3E-1229-4DBC-B17B-575D96B3A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046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BEE5A-20AD-4A87-8B1B-2AB74E5C3E91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4F3E-1229-4DBC-B17B-575D96B3A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874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BEE5A-20AD-4A87-8B1B-2AB74E5C3E91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4F3E-1229-4DBC-B17B-575D96B3A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42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BEE5A-20AD-4A87-8B1B-2AB74E5C3E91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4F3E-1229-4DBC-B17B-575D96B3A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387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BEE5A-20AD-4A87-8B1B-2AB74E5C3E91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4F3E-1229-4DBC-B17B-575D96B3A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753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BEE5A-20AD-4A87-8B1B-2AB74E5C3E91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54F3E-1229-4DBC-B17B-575D96B3A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548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microsoft.com/office/2007/relationships/diagramDrawing" Target="../diagrams/drawing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microsoft.com/office/2007/relationships/hdphoto" Target="../media/hdphoto1.wdp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microsoft.com/office/2007/relationships/hdphoto" Target="../media/hdphoto1.wdp"/><Relationship Id="rId9" Type="http://schemas.microsoft.com/office/2007/relationships/diagramDrawing" Target="../diagrams/drawing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microsoft.com/office/2007/relationships/hdphoto" Target="../media/hdphoto1.wdp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D59426-E8D2-0E42-8FD4-71A331463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7E0D30-66D9-43D8-9D99-65E0658DB9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91" y="1047207"/>
            <a:ext cx="4763585" cy="47635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59D983-467B-4EC5-860B-743762208040}"/>
              </a:ext>
            </a:extLst>
          </p:cNvPr>
          <p:cNvSpPr txBox="1"/>
          <p:nvPr/>
        </p:nvSpPr>
        <p:spPr>
          <a:xfrm>
            <a:off x="5184175" y="1988598"/>
            <a:ext cx="597505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E59005"/>
                </a:solidFill>
                <a:latin typeface="Trefoil Sans SemiBold" panose="00000700000000000000" pitchFamily="50" charset="0"/>
              </a:rPr>
              <a:t>Make the </a:t>
            </a:r>
          </a:p>
          <a:p>
            <a:r>
              <a:rPr lang="en-US" sz="6600" dirty="0">
                <a:solidFill>
                  <a:srgbClr val="E59005"/>
                </a:solidFill>
                <a:latin typeface="Trefoil Sans SemiBold" panose="00000700000000000000" pitchFamily="50" charset="0"/>
              </a:rPr>
              <a:t>World </a:t>
            </a:r>
          </a:p>
          <a:p>
            <a:r>
              <a:rPr lang="en-US" sz="6600" dirty="0">
                <a:solidFill>
                  <a:srgbClr val="E59005"/>
                </a:solidFill>
                <a:latin typeface="Trefoil Sans SemiBold" panose="00000700000000000000" pitchFamily="50" charset="0"/>
              </a:rPr>
              <a:t>a BETTER place</a:t>
            </a:r>
          </a:p>
        </p:txBody>
      </p:sp>
    </p:spTree>
    <p:extLst>
      <p:ext uri="{BB962C8B-B14F-4D97-AF65-F5344CB8AC3E}">
        <p14:creationId xmlns:p14="http://schemas.microsoft.com/office/powerpoint/2010/main" val="436033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D59426-E8D2-0E42-8FD4-71A331463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AC7F388-966E-4332-8279-0E76EE0621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1653522"/>
              </p:ext>
            </p:extLst>
          </p:nvPr>
        </p:nvGraphicFramePr>
        <p:xfrm>
          <a:off x="1046375" y="210985"/>
          <a:ext cx="9615340" cy="6372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276A5D07-3BDC-47F0-912D-B3A73088DE87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28940" y="1703895"/>
            <a:ext cx="3516198" cy="35161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D3C533-48FF-4166-AE1F-53A1D1794A4C}"/>
              </a:ext>
            </a:extLst>
          </p:cNvPr>
          <p:cNvSpPr txBox="1"/>
          <p:nvPr/>
        </p:nvSpPr>
        <p:spPr>
          <a:xfrm>
            <a:off x="11085922" y="207390"/>
            <a:ext cx="1065229" cy="41549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E59005"/>
                </a:solidFill>
                <a:latin typeface="Trefoil Sans Medium" panose="00000600000000000000" pitchFamily="50" charset="0"/>
              </a:rPr>
              <a:t>P</a:t>
            </a:r>
          </a:p>
          <a:p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E59005"/>
                </a:solidFill>
                <a:latin typeface="Trefoil Sans Medium" panose="00000600000000000000" pitchFamily="50" charset="0"/>
              </a:rPr>
              <a:t>L</a:t>
            </a:r>
          </a:p>
          <a:p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E59005"/>
                </a:solidFill>
                <a:latin typeface="Trefoil Sans Medium" panose="00000600000000000000" pitchFamily="50" charset="0"/>
              </a:rPr>
              <a:t>A</a:t>
            </a:r>
          </a:p>
          <a:p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E59005"/>
                </a:solidFill>
                <a:latin typeface="Trefoil Sans Medium" panose="00000600000000000000" pitchFamily="50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4026159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D59426-E8D2-0E42-8FD4-71A331463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BAE563-6ACE-44AD-96EB-2D377E182A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968"/>
          <a:stretch/>
        </p:blipFill>
        <p:spPr>
          <a:xfrm>
            <a:off x="4542182" y="4423823"/>
            <a:ext cx="3577883" cy="24341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AA54D8-C72E-4A3A-84A4-AB0FED3A2E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70581"/>
            <a:ext cx="3769183" cy="53874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B50721-C12B-4E30-B85F-5F672E5260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9183" y="1470581"/>
            <a:ext cx="4422710" cy="29499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C262A1-90B0-404B-8301-F6BEA6C342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1892" y="1438772"/>
            <a:ext cx="4000107" cy="30000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525AC1-6EF5-426D-A9B6-414C7916B1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5839" y="4410642"/>
            <a:ext cx="1749799" cy="24440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8A260B-26C6-4B9E-9970-8E4F184294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43101" y="4412094"/>
            <a:ext cx="4348900" cy="24459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B4E96C-4054-4FBC-80F9-8CE976AB4E00}"/>
              </a:ext>
            </a:extLst>
          </p:cNvPr>
          <p:cNvSpPr txBox="1"/>
          <p:nvPr/>
        </p:nvSpPr>
        <p:spPr>
          <a:xfrm>
            <a:off x="3006024" y="181293"/>
            <a:ext cx="90591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E59005"/>
                </a:solidFill>
                <a:latin typeface="Trefoil Sans Medium" panose="00000600000000000000" pitchFamily="50" charset="0"/>
              </a:rPr>
              <a:t>Complete Your Project!</a:t>
            </a:r>
          </a:p>
        </p:txBody>
      </p:sp>
    </p:spTree>
    <p:extLst>
      <p:ext uri="{BB962C8B-B14F-4D97-AF65-F5344CB8AC3E}">
        <p14:creationId xmlns:p14="http://schemas.microsoft.com/office/powerpoint/2010/main" val="2037120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D59426-E8D2-0E42-8FD4-71A331463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80A7EF-530B-40FA-AC9E-F4720A86C1B8}"/>
              </a:ext>
            </a:extLst>
          </p:cNvPr>
          <p:cNvSpPr txBox="1"/>
          <p:nvPr/>
        </p:nvSpPr>
        <p:spPr>
          <a:xfrm>
            <a:off x="188537" y="5411450"/>
            <a:ext cx="91157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E59005"/>
                </a:solidFill>
              </a:rPr>
              <a:t>Spread the Word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D4AE77E-AC48-4FC6-9F99-BDECCB6F69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6777514"/>
              </p:ext>
            </p:extLst>
          </p:nvPr>
        </p:nvGraphicFramePr>
        <p:xfrm>
          <a:off x="1630837" y="94268"/>
          <a:ext cx="9332536" cy="5863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0685718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D59426-E8D2-0E42-8FD4-71A331463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8B81DB-C7DC-4057-A576-6323D1042266}"/>
              </a:ext>
            </a:extLst>
          </p:cNvPr>
          <p:cNvSpPr txBox="1"/>
          <p:nvPr/>
        </p:nvSpPr>
        <p:spPr>
          <a:xfrm>
            <a:off x="1278903" y="1970203"/>
            <a:ext cx="9634193" cy="35702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E59005"/>
                </a:solidFill>
              </a:rPr>
              <a:t>Each Girl Scout is expected to contribute </a:t>
            </a:r>
            <a:r>
              <a:rPr lang="en-US" sz="13800" dirty="0">
                <a:solidFill>
                  <a:srgbClr val="E59005"/>
                </a:solidFill>
              </a:rPr>
              <a:t>20 hours </a:t>
            </a:r>
          </a:p>
          <a:p>
            <a:pPr algn="ctr"/>
            <a:r>
              <a:rPr lang="en-US" sz="4400" dirty="0">
                <a:solidFill>
                  <a:srgbClr val="E59005"/>
                </a:solidFill>
              </a:rPr>
              <a:t>to the project</a:t>
            </a:r>
          </a:p>
        </p:txBody>
      </p:sp>
    </p:spTree>
    <p:extLst>
      <p:ext uri="{BB962C8B-B14F-4D97-AF65-F5344CB8AC3E}">
        <p14:creationId xmlns:p14="http://schemas.microsoft.com/office/powerpoint/2010/main" val="744151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D59426-E8D2-0E42-8FD4-71A331463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8B81DB-C7DC-4057-A576-6323D1042266}"/>
              </a:ext>
            </a:extLst>
          </p:cNvPr>
          <p:cNvSpPr txBox="1"/>
          <p:nvPr/>
        </p:nvSpPr>
        <p:spPr>
          <a:xfrm>
            <a:off x="1554674" y="254689"/>
            <a:ext cx="963419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E59005"/>
                </a:solidFill>
                <a:latin typeface="Trefoil Sans Medium" panose="00000600000000000000" pitchFamily="50" charset="0"/>
              </a:rPr>
              <a:t>It’s on the Website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67875D-A0B7-4C12-9A92-D7CEFB32EC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65" t="4974" r="30398" b="9524"/>
          <a:stretch/>
        </p:blipFill>
        <p:spPr>
          <a:xfrm>
            <a:off x="348342" y="1525040"/>
            <a:ext cx="6023429" cy="50486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9391C4-1334-428B-8A47-63D5D0590F81}"/>
              </a:ext>
            </a:extLst>
          </p:cNvPr>
          <p:cNvSpPr txBox="1"/>
          <p:nvPr/>
        </p:nvSpPr>
        <p:spPr>
          <a:xfrm>
            <a:off x="6876476" y="1703820"/>
            <a:ext cx="43978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E59005"/>
                </a:solidFill>
                <a:latin typeface="Trefoil Sans Medium" panose="00000600000000000000" pitchFamily="50" charset="0"/>
              </a:rPr>
              <a:t>Bronze Award Report</a:t>
            </a:r>
          </a:p>
        </p:txBody>
      </p:sp>
    </p:spTree>
    <p:extLst>
      <p:ext uri="{BB962C8B-B14F-4D97-AF65-F5344CB8AC3E}">
        <p14:creationId xmlns:p14="http://schemas.microsoft.com/office/powerpoint/2010/main" val="26836480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D59426-E8D2-0E42-8FD4-71A331463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8B81DB-C7DC-4057-A576-6323D1042266}"/>
              </a:ext>
            </a:extLst>
          </p:cNvPr>
          <p:cNvSpPr txBox="1"/>
          <p:nvPr/>
        </p:nvSpPr>
        <p:spPr>
          <a:xfrm>
            <a:off x="1278903" y="711652"/>
            <a:ext cx="9634193" cy="517064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E59005"/>
                </a:solidFill>
              </a:rPr>
              <a:t>Keep in Mind: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E59005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5400" b="1" u="sng" dirty="0">
                <a:solidFill>
                  <a:srgbClr val="E59005"/>
                </a:solidFill>
              </a:rPr>
              <a:t>September 30</a:t>
            </a:r>
            <a:r>
              <a:rPr lang="en-US" sz="5400" b="1" u="sng" baseline="30000" dirty="0">
                <a:solidFill>
                  <a:srgbClr val="E59005"/>
                </a:solidFill>
              </a:rPr>
              <a:t>th</a:t>
            </a:r>
            <a:endParaRPr lang="en-US" sz="5400" b="1" u="sng" dirty="0">
              <a:solidFill>
                <a:srgbClr val="E59005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E59005"/>
                </a:solidFill>
              </a:rPr>
              <a:t>Safety Activity Checkpoints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E59005"/>
                </a:solidFill>
              </a:rPr>
              <a:t>Sustainability: not a one-and-done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E59005"/>
                </a:solidFill>
              </a:rPr>
              <a:t>It takes time, typically 3-6 months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E59005"/>
                </a:solidFill>
              </a:rPr>
              <a:t>Final Report (Due 9/30 of 6</a:t>
            </a:r>
            <a:r>
              <a:rPr lang="en-US" sz="4400" baseline="30000" dirty="0">
                <a:solidFill>
                  <a:srgbClr val="E59005"/>
                </a:solidFill>
              </a:rPr>
              <a:t>th</a:t>
            </a:r>
            <a:r>
              <a:rPr lang="en-US" sz="4400" dirty="0">
                <a:solidFill>
                  <a:srgbClr val="E59005"/>
                </a:solidFill>
              </a:rPr>
              <a:t> grade </a:t>
            </a:r>
            <a:r>
              <a:rPr lang="en-US" sz="4400" dirty="0" err="1">
                <a:solidFill>
                  <a:srgbClr val="E59005"/>
                </a:solidFill>
              </a:rPr>
              <a:t>yr</a:t>
            </a:r>
            <a:r>
              <a:rPr lang="en-US" sz="4400" dirty="0">
                <a:solidFill>
                  <a:srgbClr val="E59005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82844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D59426-E8D2-0E42-8FD4-71A331463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8B81DB-C7DC-4057-A576-6323D1042266}"/>
              </a:ext>
            </a:extLst>
          </p:cNvPr>
          <p:cNvSpPr txBox="1"/>
          <p:nvPr/>
        </p:nvSpPr>
        <p:spPr>
          <a:xfrm>
            <a:off x="1424045" y="824031"/>
            <a:ext cx="9679383" cy="5209937"/>
          </a:xfrm>
          <a:prstGeom prst="roundRect">
            <a:avLst/>
          </a:prstGeom>
          <a:solidFill>
            <a:srgbClr val="E59005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Trefoil Sans Medium" panose="00000600000000000000" pitchFamily="50" charset="0"/>
              </a:rPr>
              <a:t>FAQs: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400" dirty="0">
              <a:latin typeface="Trefoil Sans Medium" panose="00000600000000000000" pitchFamily="50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Trefoil Sans Medium" panose="00000600000000000000" pitchFamily="50" charset="0"/>
              </a:rPr>
              <a:t>Due Date? </a:t>
            </a:r>
            <a:r>
              <a:rPr lang="en-US" sz="2800" b="1" u="sng" dirty="0">
                <a:latin typeface="Trefoil Sans Medium" panose="00000600000000000000" pitchFamily="50" charset="0"/>
              </a:rPr>
              <a:t>September 30</a:t>
            </a:r>
            <a:r>
              <a:rPr lang="en-US" sz="2800" b="1" u="sng" baseline="30000" dirty="0">
                <a:latin typeface="Trefoil Sans Medium" panose="00000600000000000000" pitchFamily="50" charset="0"/>
              </a:rPr>
              <a:t>th</a:t>
            </a:r>
            <a:endParaRPr lang="en-US" sz="2800" b="1" u="sng" dirty="0">
              <a:latin typeface="Trefoil Sans Medium" panose="00000600000000000000" pitchFamily="50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Trefoil Sans Medium" panose="00000600000000000000" pitchFamily="50" charset="0"/>
              </a:rPr>
              <a:t>Council provides certificates, you purchase pins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Trefoil Sans Medium" panose="00000600000000000000" pitchFamily="50" charset="0"/>
              </a:rPr>
              <a:t>How many can work on one project? As many as you want (*leadership roles)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Trefoil Sans Medium" panose="00000600000000000000" pitchFamily="50" charset="0"/>
              </a:rPr>
              <a:t>No prior approval needed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56909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D59426-E8D2-0E42-8FD4-71A331463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514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6936E4-12DF-46F6-956A-CD04A1747E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1029" y="-2251"/>
            <a:ext cx="7590971" cy="68602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4E229E-207A-403A-AAF7-D7C77E7785FB}"/>
              </a:ext>
            </a:extLst>
          </p:cNvPr>
          <p:cNvSpPr txBox="1"/>
          <p:nvPr/>
        </p:nvSpPr>
        <p:spPr>
          <a:xfrm>
            <a:off x="1139371" y="4426857"/>
            <a:ext cx="30915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solidFill>
                  <a:srgbClr val="E59005"/>
                </a:solidFill>
                <a:latin typeface="Trefoil Sans Medium" panose="00000600000000000000" pitchFamily="50" charset="0"/>
              </a:rPr>
              <a:t>Will you go for </a:t>
            </a:r>
          </a:p>
          <a:p>
            <a:pPr algn="r"/>
            <a:r>
              <a:rPr lang="en-US" sz="4800" dirty="0">
                <a:solidFill>
                  <a:srgbClr val="E59005"/>
                </a:solidFill>
                <a:latin typeface="Trefoil Sans Medium" panose="00000600000000000000" pitchFamily="50" charset="0"/>
              </a:rPr>
              <a:t>Gold?</a:t>
            </a:r>
          </a:p>
        </p:txBody>
      </p:sp>
    </p:spTree>
    <p:extLst>
      <p:ext uri="{BB962C8B-B14F-4D97-AF65-F5344CB8AC3E}">
        <p14:creationId xmlns:p14="http://schemas.microsoft.com/office/powerpoint/2010/main" val="4173112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D59426-E8D2-0E42-8FD4-71A331463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725"/>
            <a:ext cx="12192000" cy="6858000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C437983-4CB0-4ED7-B8CD-54D9BF4FC9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7634546"/>
              </p:ext>
            </p:extLst>
          </p:nvPr>
        </p:nvGraphicFramePr>
        <p:xfrm>
          <a:off x="1353269" y="346435"/>
          <a:ext cx="8789971" cy="6165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237599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D59426-E8D2-0E42-8FD4-71A331463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E3BAC5-FB29-4D44-B84D-3FC476AF1F1D}"/>
              </a:ext>
            </a:extLst>
          </p:cNvPr>
          <p:cNvSpPr/>
          <p:nvPr/>
        </p:nvSpPr>
        <p:spPr>
          <a:xfrm>
            <a:off x="2583180" y="800100"/>
            <a:ext cx="6972300" cy="5303520"/>
          </a:xfrm>
          <a:prstGeom prst="roundRect">
            <a:avLst/>
          </a:prstGeom>
          <a:solidFill>
            <a:srgbClr val="E590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chemeClr val="tx1"/>
                </a:solidFill>
                <a:latin typeface="Trefoil Sans SemiBold" panose="00000700000000000000" pitchFamily="50" charset="0"/>
              </a:rPr>
              <a:t>You can become a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chemeClr val="tx1"/>
                </a:solidFill>
                <a:latin typeface="Trefoil Sans SemiBold" panose="00000700000000000000" pitchFamily="50" charset="0"/>
              </a:rPr>
              <a:t>Bronze Award Girl Scout if: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>
                <a:solidFill>
                  <a:schemeClr val="tx1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     You're a registered Girl Scout Junior</a:t>
            </a:r>
            <a:b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     You have completed a Junior Journey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      You are in 4</a:t>
            </a:r>
            <a:r>
              <a:rPr lang="en-US" altLang="en-US" sz="2400" baseline="30000" dirty="0">
                <a:solidFill>
                  <a:schemeClr val="tx1"/>
                </a:solidFill>
                <a:latin typeface="Arial" panose="020B0604020202020204" pitchFamily="34" charset="0"/>
              </a:rPr>
              <a:t>th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 or 5</a:t>
            </a:r>
            <a:r>
              <a:rPr lang="en-US" altLang="en-US" sz="2400" baseline="30000" dirty="0">
                <a:solidFill>
                  <a:schemeClr val="tx1"/>
                </a:solidFill>
                <a:latin typeface="Arial" panose="020B0604020202020204" pitchFamily="34" charset="0"/>
              </a:rPr>
              <a:t>th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 grade (or equivalent)</a:t>
            </a:r>
          </a:p>
        </p:txBody>
      </p:sp>
      <p:pic>
        <p:nvPicPr>
          <p:cNvPr id="1030" name="Picture 6" descr="check_32">
            <a:extLst>
              <a:ext uri="{FF2B5EF4-FFF2-40B4-BE49-F238E27FC236}">
                <a16:creationId xmlns:a16="http://schemas.microsoft.com/office/drawing/2014/main" id="{97A89D9F-6625-4D05-B2A5-34EBDE207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496" y="413233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heck_32">
            <a:extLst>
              <a:ext uri="{FF2B5EF4-FFF2-40B4-BE49-F238E27FC236}">
                <a16:creationId xmlns:a16="http://schemas.microsoft.com/office/drawing/2014/main" id="{92B7DA82-4AC7-4FD5-80CC-F29E2ACE5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18" y="-241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heck_32">
            <a:extLst>
              <a:ext uri="{FF2B5EF4-FFF2-40B4-BE49-F238E27FC236}">
                <a16:creationId xmlns:a16="http://schemas.microsoft.com/office/drawing/2014/main" id="{7328948C-E096-470D-BFB0-C7A505E8A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496" y="339167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heck_32">
            <a:extLst>
              <a:ext uri="{FF2B5EF4-FFF2-40B4-BE49-F238E27FC236}">
                <a16:creationId xmlns:a16="http://schemas.microsoft.com/office/drawing/2014/main" id="{E3751432-4777-4F3D-8D0B-85777B381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496" y="483566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718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D59426-E8D2-0E42-8FD4-71A331463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38D4D36-E61F-4666-B937-DECB0C19C397}"/>
              </a:ext>
            </a:extLst>
          </p:cNvPr>
          <p:cNvSpPr/>
          <p:nvPr/>
        </p:nvSpPr>
        <p:spPr>
          <a:xfrm>
            <a:off x="1704513" y="133165"/>
            <a:ext cx="8673483" cy="1162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E59005"/>
                </a:solidFill>
                <a:latin typeface="Trefoil Sans SemiBold" panose="00000700000000000000" pitchFamily="50" charset="0"/>
              </a:rPr>
              <a:t>Junior Journeys</a:t>
            </a:r>
          </a:p>
          <a:p>
            <a:pPr algn="ctr"/>
            <a:r>
              <a:rPr lang="en-US" sz="4000" dirty="0">
                <a:solidFill>
                  <a:srgbClr val="E59005"/>
                </a:solidFill>
                <a:latin typeface="Trefoil Sans SemiBold" panose="00000700000000000000" pitchFamily="50" charset="0"/>
              </a:rPr>
              <a:t>Complete at least one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291F69-B3A6-41FD-B301-C9D7D8AC60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2382" y="1999331"/>
            <a:ext cx="1550819" cy="20343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00817B-BA1A-41DC-BE56-4BE7DF251B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202" y="4428665"/>
            <a:ext cx="1609786" cy="2034344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6DCC822D-1988-44D1-B6BC-1AA670DBD0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1" t="4503" r="13244" b="4000"/>
          <a:stretch/>
        </p:blipFill>
        <p:spPr bwMode="auto">
          <a:xfrm>
            <a:off x="134859" y="1999331"/>
            <a:ext cx="1591636" cy="203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7E266E-29E5-463F-853B-62C9515F32E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906" t="28608" r="30259" b="13528"/>
          <a:stretch/>
        </p:blipFill>
        <p:spPr>
          <a:xfrm>
            <a:off x="3862569" y="2030474"/>
            <a:ext cx="3988348" cy="3250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5ABBD4-C3BE-4CE1-8586-D689C845658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530" r="7928"/>
          <a:stretch/>
        </p:blipFill>
        <p:spPr>
          <a:xfrm>
            <a:off x="8291132" y="2014902"/>
            <a:ext cx="3460653" cy="328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273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D59426-E8D2-0E42-8FD4-71A331463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2FA7523-5E66-480A-9F24-7FE46AB2437E}"/>
              </a:ext>
            </a:extLst>
          </p:cNvPr>
          <p:cNvSpPr/>
          <p:nvPr/>
        </p:nvSpPr>
        <p:spPr>
          <a:xfrm>
            <a:off x="0" y="1888998"/>
            <a:ext cx="12172762" cy="4968994"/>
          </a:xfrm>
          <a:prstGeom prst="rect">
            <a:avLst/>
          </a:prstGeom>
          <a:solidFill>
            <a:srgbClr val="E590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AAD2B0-3AF8-4B34-9B15-E79C81333B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2012"/>
          <a:stretch/>
        </p:blipFill>
        <p:spPr>
          <a:xfrm>
            <a:off x="7231727" y="2"/>
            <a:ext cx="4960271" cy="188899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8DCE02-82A6-4CB3-B637-D7937C5BCFB8}"/>
              </a:ext>
            </a:extLst>
          </p:cNvPr>
          <p:cNvSpPr txBox="1"/>
          <p:nvPr/>
        </p:nvSpPr>
        <p:spPr>
          <a:xfrm>
            <a:off x="1021293" y="134672"/>
            <a:ext cx="64894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dirty="0">
                <a:ln>
                  <a:solidFill>
                    <a:sysClr val="windowText" lastClr="000000"/>
                  </a:solidFill>
                </a:ln>
                <a:solidFill>
                  <a:srgbClr val="E59005"/>
                </a:solidFill>
                <a:latin typeface="Trefoil Sans SemiBold" panose="00000700000000000000" pitchFamily="50" charset="0"/>
              </a:rPr>
              <a:t>SUCCESS starts with a PLAN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A3708A-65F4-4381-AC17-CA756C4F307B}"/>
              </a:ext>
            </a:extLst>
          </p:cNvPr>
          <p:cNvSpPr/>
          <p:nvPr/>
        </p:nvSpPr>
        <p:spPr>
          <a:xfrm>
            <a:off x="1418250" y="2510642"/>
            <a:ext cx="8906479" cy="4220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Girl Scout Bronze Award Steps</a:t>
            </a:r>
            <a:br>
              <a:rPr lang="en-US" sz="2400" b="1" dirty="0"/>
            </a:br>
            <a:endParaRPr lang="en-US" sz="2400" b="1" dirty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Build your Girl Scout Junior team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Explore your community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Choose your Bronze Award project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Make a plan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Put your plan in motion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59005"/>
                </a:solidFill>
              </a:rPr>
              <a:t>Spread the word</a:t>
            </a:r>
            <a:endParaRPr lang="en-US" sz="2400" dirty="0">
              <a:solidFill>
                <a:srgbClr val="E59005"/>
              </a:solidFill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DA1B3A-BB4A-4250-BDB9-C31989A5C3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225" r="18100"/>
          <a:stretch/>
        </p:blipFill>
        <p:spPr>
          <a:xfrm flipH="1">
            <a:off x="8391738" y="1888989"/>
            <a:ext cx="3809879" cy="2725213"/>
          </a:xfrm>
          <a:prstGeom prst="rect">
            <a:avLst/>
          </a:prstGeom>
        </p:spPr>
      </p:pic>
      <p:pic>
        <p:nvPicPr>
          <p:cNvPr id="2050" name="Picture 2" descr="Image result for middle school girl at computer">
            <a:extLst>
              <a:ext uri="{FF2B5EF4-FFF2-40B4-BE49-F238E27FC236}">
                <a16:creationId xmlns:a16="http://schemas.microsoft.com/office/drawing/2014/main" id="{D802B4B9-8B64-4900-917B-751414575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034" y="4437328"/>
            <a:ext cx="3526059" cy="229414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707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D59426-E8D2-0E42-8FD4-71A331463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1C0B91-B8BA-404D-AEE4-24527E4EB307}"/>
              </a:ext>
            </a:extLst>
          </p:cNvPr>
          <p:cNvSpPr txBox="1"/>
          <p:nvPr/>
        </p:nvSpPr>
        <p:spPr>
          <a:xfrm>
            <a:off x="684628" y="1322363"/>
            <a:ext cx="115073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0" dirty="0">
                <a:ln>
                  <a:solidFill>
                    <a:sysClr val="windowText" lastClr="000000"/>
                  </a:solidFill>
                </a:ln>
                <a:solidFill>
                  <a:srgbClr val="E59005"/>
                </a:solidFill>
                <a:latin typeface="Trefoil Sans SemiBold" panose="00000700000000000000" pitchFamily="50" charset="0"/>
              </a:rPr>
              <a:t>Girl Led</a:t>
            </a:r>
          </a:p>
        </p:txBody>
      </p:sp>
    </p:spTree>
    <p:extLst>
      <p:ext uri="{BB962C8B-B14F-4D97-AF65-F5344CB8AC3E}">
        <p14:creationId xmlns:p14="http://schemas.microsoft.com/office/powerpoint/2010/main" val="1712129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D59426-E8D2-0E42-8FD4-71A331463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8DCE02-82A6-4CB3-B637-D7937C5BCFB8}"/>
              </a:ext>
            </a:extLst>
          </p:cNvPr>
          <p:cNvSpPr txBox="1"/>
          <p:nvPr/>
        </p:nvSpPr>
        <p:spPr>
          <a:xfrm>
            <a:off x="3789121" y="5266663"/>
            <a:ext cx="64894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800" dirty="0">
                <a:ln>
                  <a:solidFill>
                    <a:sysClr val="windowText" lastClr="000000"/>
                  </a:solidFill>
                </a:ln>
                <a:solidFill>
                  <a:srgbClr val="E59005"/>
                </a:solidFill>
                <a:latin typeface="Trefoil Sans SemiBold" panose="00000700000000000000" pitchFamily="50" charset="0"/>
              </a:rPr>
              <a:t>TEAMWORK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021EB0-0550-472B-B3C8-645E6244FE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0323"/>
            <a:ext cx="3957933" cy="15776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FA81B4-0A93-4BEF-852E-4B509A38AA4F}"/>
              </a:ext>
            </a:extLst>
          </p:cNvPr>
          <p:cNvSpPr txBox="1"/>
          <p:nvPr/>
        </p:nvSpPr>
        <p:spPr>
          <a:xfrm>
            <a:off x="1392701" y="1336224"/>
            <a:ext cx="103960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E59005"/>
                </a:solidFill>
                <a:latin typeface="Trefoil Sans SemiBold" panose="00000700000000000000" pitchFamily="50" charset="0"/>
                <a:cs typeface="Arial" panose="020B0604020202020204" pitchFamily="34" charset="0"/>
              </a:rPr>
              <a:t>Get to know your team’s strengths and ways each person can grow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E59005"/>
                </a:solidFill>
                <a:latin typeface="Trefoil Sans SemiBold" panose="00000700000000000000" pitchFamily="50" charset="0"/>
                <a:cs typeface="Arial" panose="020B0604020202020204" pitchFamily="34" charset="0"/>
              </a:rPr>
              <a:t>Have a clear goal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E59005"/>
                </a:solidFill>
                <a:latin typeface="Trefoil Sans SemiBold" panose="00000700000000000000" pitchFamily="50" charset="0"/>
                <a:cs typeface="Arial" panose="020B0604020202020204" pitchFamily="34" charset="0"/>
              </a:rPr>
              <a:t>Celebrate talents, interests, and </a:t>
            </a:r>
            <a:r>
              <a:rPr lang="en-US" sz="4000" b="1" u="sng" dirty="0">
                <a:solidFill>
                  <a:srgbClr val="E59005"/>
                </a:solidFill>
                <a:latin typeface="Trefoil Sans SemiBold" panose="00000700000000000000" pitchFamily="50" charset="0"/>
                <a:cs typeface="Arial" panose="020B0604020202020204" pitchFamily="34" charset="0"/>
              </a:rPr>
              <a:t>resources</a:t>
            </a:r>
          </a:p>
          <a:p>
            <a:endParaRPr lang="en-US" dirty="0">
              <a:solidFill>
                <a:srgbClr val="E5900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65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D59426-E8D2-0E42-8FD4-71A331463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8DCE02-82A6-4CB3-B637-D7937C5BCFB8}"/>
              </a:ext>
            </a:extLst>
          </p:cNvPr>
          <p:cNvSpPr txBox="1"/>
          <p:nvPr/>
        </p:nvSpPr>
        <p:spPr>
          <a:xfrm>
            <a:off x="4098611" y="0"/>
            <a:ext cx="54955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500" dirty="0">
                <a:ln>
                  <a:solidFill>
                    <a:sysClr val="windowText" lastClr="000000"/>
                  </a:solidFill>
                </a:ln>
                <a:solidFill>
                  <a:srgbClr val="E59005"/>
                </a:solidFill>
                <a:latin typeface="Trefoil Sans SemiBold" panose="00000700000000000000" pitchFamily="50" charset="0"/>
              </a:rPr>
              <a:t>Explore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FA81B4-0A93-4BEF-852E-4B509A38AA4F}"/>
              </a:ext>
            </a:extLst>
          </p:cNvPr>
          <p:cNvSpPr txBox="1"/>
          <p:nvPr/>
        </p:nvSpPr>
        <p:spPr>
          <a:xfrm>
            <a:off x="4098611" y="2467198"/>
            <a:ext cx="662588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E59005"/>
                </a:solidFill>
                <a:latin typeface="Trefoil Sans SemiBold" panose="00000700000000000000" pitchFamily="50" charset="0"/>
                <a:cs typeface="Arial" panose="020B0604020202020204" pitchFamily="34" charset="0"/>
              </a:rPr>
              <a:t>Explore your community by: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E59005"/>
                </a:solidFill>
                <a:latin typeface="Trefoil Sans SemiBold" panose="00000700000000000000" pitchFamily="50" charset="0"/>
                <a:cs typeface="Arial" panose="020B0604020202020204" pitchFamily="34" charset="0"/>
              </a:rPr>
              <a:t>Observing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E59005"/>
                </a:solidFill>
                <a:latin typeface="Trefoil Sans SemiBold" panose="00000700000000000000" pitchFamily="50" charset="0"/>
                <a:cs typeface="Arial" panose="020B0604020202020204" pitchFamily="34" charset="0"/>
              </a:rPr>
              <a:t>Researching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E59005"/>
                </a:solidFill>
                <a:latin typeface="Trefoil Sans SemiBold" panose="00000700000000000000" pitchFamily="50" charset="0"/>
                <a:cs typeface="Arial" panose="020B0604020202020204" pitchFamily="34" charset="0"/>
              </a:rPr>
              <a:t>Brainstorming</a:t>
            </a:r>
            <a:endParaRPr lang="en-US" sz="4000" b="1" dirty="0">
              <a:solidFill>
                <a:srgbClr val="E59005"/>
              </a:solidFill>
              <a:latin typeface="Trefoil Sans SemiBold" panose="00000700000000000000" pitchFamily="50" charset="0"/>
              <a:cs typeface="Arial" panose="020B0604020202020204" pitchFamily="34" charset="0"/>
            </a:endParaRPr>
          </a:p>
          <a:p>
            <a:endParaRPr lang="en-US" dirty="0">
              <a:solidFill>
                <a:srgbClr val="E59005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31FAAB-23FE-422B-80D7-20AA3E3ACB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750"/>
          <a:stretch/>
        </p:blipFill>
        <p:spPr>
          <a:xfrm>
            <a:off x="0" y="4787705"/>
            <a:ext cx="3488470" cy="20702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E5523D-413C-4717-8D6F-6C96B5E97D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34" r="8615"/>
          <a:stretch/>
        </p:blipFill>
        <p:spPr>
          <a:xfrm>
            <a:off x="0" y="2326117"/>
            <a:ext cx="3488470" cy="24615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C946C4-09CD-49DC-8F89-07CA45E500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346"/>
            <a:ext cx="3488470" cy="232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451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D59426-E8D2-0E42-8FD4-71A331463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8DCE02-82A6-4CB3-B637-D7937C5BCFB8}"/>
              </a:ext>
            </a:extLst>
          </p:cNvPr>
          <p:cNvSpPr txBox="1"/>
          <p:nvPr/>
        </p:nvSpPr>
        <p:spPr>
          <a:xfrm>
            <a:off x="5964479" y="4076937"/>
            <a:ext cx="62275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800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75000"/>
                  </a:schemeClr>
                </a:solidFill>
                <a:latin typeface="Trefoil Sans SemiBold" panose="00000700000000000000" pitchFamily="50" charset="0"/>
              </a:rPr>
              <a:t>Choose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FA81B4-0A93-4BEF-852E-4B509A38AA4F}"/>
              </a:ext>
            </a:extLst>
          </p:cNvPr>
          <p:cNvSpPr txBox="1"/>
          <p:nvPr/>
        </p:nvSpPr>
        <p:spPr>
          <a:xfrm>
            <a:off x="401749" y="2537770"/>
            <a:ext cx="622752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E59005"/>
                </a:solidFill>
                <a:latin typeface="Trefoil Sans SemiBold" panose="00000700000000000000" pitchFamily="50" charset="0"/>
                <a:cs typeface="Arial" panose="020B0604020202020204" pitchFamily="34" charset="0"/>
              </a:rPr>
              <a:t>Which project does your team choose?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E59005"/>
                </a:solidFill>
                <a:latin typeface="Trefoil Sans SemiBold" panose="00000700000000000000" pitchFamily="50" charset="0"/>
                <a:cs typeface="Arial" panose="020B0604020202020204" pitchFamily="34" charset="0"/>
              </a:rPr>
              <a:t>Get the facts- experts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E59005"/>
                </a:solidFill>
                <a:latin typeface="Trefoil Sans SemiBold" panose="00000700000000000000" pitchFamily="50" charset="0"/>
                <a:cs typeface="Arial" panose="020B0604020202020204" pitchFamily="34" charset="0"/>
              </a:rPr>
              <a:t>Take notes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E59005"/>
                </a:solidFill>
                <a:latin typeface="Trefoil Sans SemiBold" panose="00000700000000000000" pitchFamily="50" charset="0"/>
                <a:cs typeface="Arial" panose="020B0604020202020204" pitchFamily="34" charset="0"/>
              </a:rPr>
              <a:t>Narrow down ideas</a:t>
            </a:r>
            <a:endParaRPr lang="en-US" sz="3600" b="1" dirty="0">
              <a:solidFill>
                <a:srgbClr val="E59005"/>
              </a:solidFill>
              <a:latin typeface="Trefoil Sans SemiBold" panose="00000700000000000000" pitchFamily="50" charset="0"/>
              <a:cs typeface="Arial" panose="020B0604020202020204" pitchFamily="34" charset="0"/>
            </a:endParaRPr>
          </a:p>
          <a:p>
            <a:endParaRPr lang="en-US" dirty="0">
              <a:solidFill>
                <a:srgbClr val="E59005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1F9E35-5281-4752-B86D-488643EA2B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3020" y="0"/>
            <a:ext cx="5918980" cy="394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560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315cf3d8-6def-444f-87a8-40af8e03f992">EZSNDNYCZ4HC-2114901826-92943</_dlc_DocId>
    <_dlc_DocIdUrl xmlns="315cf3d8-6def-444f-87a8-40af8e03f992">
      <Url>https://girlscouts.sharepoint.com/teams/MarComm/_layouts/15/DocIdRedir.aspx?ID=EZSNDNYCZ4HC-2114901826-92943</Url>
      <Description>EZSNDNYCZ4HC-2114901826-92943</Description>
    </_dlc_DocIdUrl>
    <TaxCatchAll xmlns="315cf3d8-6def-444f-87a8-40af8e03f992"/>
    <j902585d1c3b46188d5ddf73edad7427 xmlns="315cf3d8-6def-444f-87a8-40af8e03f992">
      <Terms xmlns="http://schemas.microsoft.com/office/infopath/2007/PartnerControls"/>
    </j902585d1c3b46188d5ddf73edad7427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3425B3434A4E4EB39F9AB85D318DE3" ma:contentTypeVersion="115" ma:contentTypeDescription="Create a new document." ma:contentTypeScope="" ma:versionID="905916710c4fc04e3e870aa0b35dcf41">
  <xsd:schema xmlns:xsd="http://www.w3.org/2001/XMLSchema" xmlns:xs="http://www.w3.org/2001/XMLSchema" xmlns:p="http://schemas.microsoft.com/office/2006/metadata/properties" xmlns:ns2="315cf3d8-6def-444f-87a8-40af8e03f992" xmlns:ns3="761e0b45-03e4-4ded-ab75-47c53761c1b0" targetNamespace="http://schemas.microsoft.com/office/2006/metadata/properties" ma:root="true" ma:fieldsID="173fee564c4128f4f3bed9281f68dcef" ns2:_="" ns3:_="">
    <xsd:import namespace="315cf3d8-6def-444f-87a8-40af8e03f992"/>
    <xsd:import namespace="761e0b45-03e4-4ded-ab75-47c53761c1b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j902585d1c3b46188d5ddf73edad7427" minOccurs="0"/>
                <xsd:element ref="ns2:TaxCatchAll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2:SharedWithUsers" minOccurs="0"/>
                <xsd:element ref="ns2:SharedWithDetails" minOccurs="0"/>
                <xsd:element ref="ns3:MediaServiceEventHashCode" minOccurs="0"/>
                <xsd:element ref="ns3:MediaServiceGenerationTime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5cf3d8-6def-444f-87a8-40af8e03f99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j902585d1c3b46188d5ddf73edad7427" ma:index="12" nillable="true" ma:taxonomy="true" ma:internalName="j902585d1c3b46188d5ddf73edad7427" ma:taxonomyFieldName="Theme" ma:displayName="Theme" ma:default="" ma:fieldId="{3902585d-1c3b-4618-8d5d-df73edad7427}" ma:taxonomyMulti="true" ma:sspId="3eadeab5-2281-44e2-8091-077ca1505a8c" ma:termSetId="0d0a0b46-626a-438b-8684-cf8fc719738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3" nillable="true" ma:displayName="Taxonomy Catch All Column" ma:description="" ma:hidden="true" ma:list="{77ecd875-104b-46c6-a012-4e9062c33079}" ma:internalName="TaxCatchAll" ma:showField="CatchAllData" ma:web="315cf3d8-6def-444f-87a8-40af8e03f9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1e0b45-03e4-4ded-ab75-47c53761c1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7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23" nillable="true" ma:displayName="MediaService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089FBDF9-9509-4705-A115-6974BBA3DE6C}">
  <ds:schemaRefs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761e0b45-03e4-4ded-ab75-47c53761c1b0"/>
    <ds:schemaRef ds:uri="315cf3d8-6def-444f-87a8-40af8e03f992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8D21CEA-FEA4-4645-B912-B328C223BF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5cf3d8-6def-444f-87a8-40af8e03f992"/>
    <ds:schemaRef ds:uri="761e0b45-03e4-4ded-ab75-47c53761c1b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E7E44E4-2DA7-4DFD-9C99-8BE17F08E325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8B1462E2-B950-4776-8624-35D80B6AA778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1168</TotalTime>
  <Words>266</Words>
  <Application>Microsoft Office PowerPoint</Application>
  <PresentationFormat>Widescreen</PresentationFormat>
  <Paragraphs>100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Trefoil Sans Medium</vt:lpstr>
      <vt:lpstr>Trefoil Sans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GSUSA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Hanlon, Khara</dc:creator>
  <cp:lastModifiedBy>Jennifer Koftan</cp:lastModifiedBy>
  <cp:revision>89</cp:revision>
  <dcterms:created xsi:type="dcterms:W3CDTF">2018-09-24T15:46:15Z</dcterms:created>
  <dcterms:modified xsi:type="dcterms:W3CDTF">2019-11-13T19:27:42Z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0x010100683425B3434A4E4EB39F9AB85D318DE3</vt:lpwstr>
  </property>
  <property fmtid="{D5CDD505-2E9C-101B-9397-08002B2CF9AE}" pid="3" name="_dlc_DocIdItemGuid">
    <vt:lpwstr>6e592527-5058-47bd-a0a2-21173a245f6f</vt:lpwstr>
  </property>
  <property fmtid="{D5CDD505-2E9C-101B-9397-08002B2CF9AE}" pid="4" name="Theme">
    <vt:lpwstr/>
  </property>
</Properties>
</file>